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474" r:id="rId3"/>
    <p:sldId id="520" r:id="rId4"/>
    <p:sldId id="519" r:id="rId5"/>
    <p:sldId id="515" r:id="rId6"/>
    <p:sldId id="477" r:id="rId7"/>
    <p:sldId id="478" r:id="rId8"/>
    <p:sldId id="479" r:id="rId9"/>
    <p:sldId id="514" r:id="rId10"/>
    <p:sldId id="480" r:id="rId11"/>
    <p:sldId id="492" r:id="rId12"/>
    <p:sldId id="493" r:id="rId13"/>
    <p:sldId id="438" r:id="rId14"/>
    <p:sldId id="457" r:id="rId15"/>
    <p:sldId id="458" r:id="rId16"/>
    <p:sldId id="467" r:id="rId17"/>
    <p:sldId id="468" r:id="rId18"/>
    <p:sldId id="452" r:id="rId19"/>
    <p:sldId id="453" r:id="rId20"/>
    <p:sldId id="481" r:id="rId21"/>
    <p:sldId id="503" r:id="rId22"/>
    <p:sldId id="455" r:id="rId23"/>
    <p:sldId id="456" r:id="rId24"/>
    <p:sldId id="357" r:id="rId25"/>
    <p:sldId id="472" r:id="rId26"/>
    <p:sldId id="473" r:id="rId27"/>
    <p:sldId id="486" r:id="rId28"/>
    <p:sldId id="521" r:id="rId29"/>
    <p:sldId id="487" r:id="rId30"/>
    <p:sldId id="517" r:id="rId31"/>
    <p:sldId id="511" r:id="rId32"/>
    <p:sldId id="518" r:id="rId33"/>
    <p:sldId id="513" r:id="rId34"/>
    <p:sldId id="475" r:id="rId35"/>
    <p:sldId id="509" r:id="rId36"/>
    <p:sldId id="476" r:id="rId37"/>
    <p:sldId id="483" r:id="rId38"/>
    <p:sldId id="484" r:id="rId39"/>
    <p:sldId id="485" r:id="rId40"/>
    <p:sldId id="488" r:id="rId41"/>
    <p:sldId id="489" r:id="rId42"/>
    <p:sldId id="490" r:id="rId43"/>
    <p:sldId id="491" r:id="rId44"/>
    <p:sldId id="494" r:id="rId45"/>
    <p:sldId id="495" r:id="rId46"/>
    <p:sldId id="496" r:id="rId47"/>
    <p:sldId id="510" r:id="rId48"/>
    <p:sldId id="512" r:id="rId49"/>
    <p:sldId id="500" r:id="rId50"/>
    <p:sldId id="501" r:id="rId51"/>
    <p:sldId id="502" r:id="rId52"/>
    <p:sldId id="504" r:id="rId53"/>
    <p:sldId id="505" r:id="rId54"/>
    <p:sldId id="506" r:id="rId55"/>
    <p:sldId id="507" r:id="rId5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5F"/>
    <a:srgbClr val="BD92DE"/>
    <a:srgbClr val="C0C0C0"/>
    <a:srgbClr val="969696"/>
    <a:srgbClr val="192246"/>
    <a:srgbClr val="1A2343"/>
    <a:srgbClr val="E71B1B"/>
    <a:srgbClr val="7E7E82"/>
    <a:srgbClr val="C8141E"/>
    <a:srgbClr val="51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4555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Subsidized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$</a:t>
                    </a:r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3,500         </a:t>
                    </a:r>
                    <a:r>
                      <a:rPr lang="en-US" b="1" baseline="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sub              max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8-4C8D-B0C9-A3989381EC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   $4,500 	</a:t>
                    </a:r>
                    <a:r>
                      <a:rPr lang="en-US" b="1" baseline="0" dirty="0" smtClean="0">
                        <a:solidFill>
                          <a:schemeClr val="tx2"/>
                        </a:solidFill>
                      </a:rPr>
                      <a:t>    </a:t>
                    </a:r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sub              max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8-4C8D-B0C9-A3989381EC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$</a:t>
                    </a:r>
                    <a:r>
                      <a:rPr lang="en-US" b="1" smtClean="0">
                        <a:solidFill>
                          <a:schemeClr val="tx2"/>
                        </a:solidFill>
                      </a:rPr>
                      <a:t>5,500          sub              max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8-4C8D-B0C9-A3989381E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1st Year</c:v>
                </c:pt>
                <c:pt idx="1">
                  <c:v>2nd Year</c:v>
                </c:pt>
                <c:pt idx="2">
                  <c:v>3rd Year and beyond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3500</c:v>
                </c:pt>
                <c:pt idx="1">
                  <c:v>4500</c:v>
                </c:pt>
                <c:pt idx="2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3-4E12-BBCF-99E8CA9C2F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$5,500         max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98-4C8D-B0C9-A3989381EC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$6,500         max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98-4C8D-B0C9-A3989381EC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$7,500         max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98-4C8D-B0C9-A3989381E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1st Year</c:v>
                </c:pt>
                <c:pt idx="1">
                  <c:v>2nd Year</c:v>
                </c:pt>
                <c:pt idx="2">
                  <c:v>3rd Year and beyond</c:v>
                </c:pt>
              </c:strCache>
            </c:strRef>
          </c:cat>
          <c:val>
            <c:numRef>
              <c:f>Sheet1!$C$2:$C$4</c:f>
              <c:numCache>
                <c:formatCode>"$"#,##0_);[Red]\("$"#,##0\)</c:formatCode>
                <c:ptCount val="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3-4E12-BBCF-99E8CA9C2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561728"/>
        <c:axId val="133923968"/>
      </c:barChart>
      <c:catAx>
        <c:axId val="13356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  <c:crossAx val="133923968"/>
        <c:crosses val="autoZero"/>
        <c:auto val="1"/>
        <c:lblAlgn val="ctr"/>
        <c:lblOffset val="100"/>
        <c:noMultiLvlLbl val="0"/>
      </c:catAx>
      <c:valAx>
        <c:axId val="13392396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33561728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baseline="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999F5D2-E5D7-4F74-98BC-F2BE965E7242}">
      <dgm:prSet/>
      <dgm:spPr/>
      <dgm:t>
        <a:bodyPr/>
        <a:lstStyle/>
        <a:p>
          <a:pPr rtl="0"/>
          <a:r>
            <a:rPr lang="en-US" dirty="0" smtClean="0"/>
            <a:t>Wilder- Naifeh</a:t>
          </a:r>
          <a:endParaRPr lang="en-US" dirty="0"/>
        </a:p>
      </dgm:t>
    </dgm:pt>
    <dgm:pt modelId="{EFE85338-53AA-47D7-9D1A-F17C5B4E202B}" type="parTrans" cxnId="{A18426F6-55C6-4F13-AEDF-B489EC65B73A}">
      <dgm:prSet/>
      <dgm:spPr/>
      <dgm:t>
        <a:bodyPr/>
        <a:lstStyle/>
        <a:p>
          <a:endParaRPr lang="en-US"/>
        </a:p>
      </dgm:t>
    </dgm:pt>
    <dgm:pt modelId="{B6BDAEE8-B5D0-4B18-B85F-14A86CC27F5F}" type="sibTrans" cxnId="{A18426F6-55C6-4F13-AEDF-B489EC65B73A}">
      <dgm:prSet/>
      <dgm:spPr/>
      <dgm:t>
        <a:bodyPr/>
        <a:lstStyle/>
        <a:p>
          <a:endParaRPr lang="en-US"/>
        </a:p>
      </dgm:t>
    </dgm:pt>
    <dgm:pt modelId="{4D0DE80E-8D41-4B23-A662-8A4893F3489C}">
      <dgm:prSet/>
      <dgm:spPr/>
      <dgm:t>
        <a:bodyPr/>
        <a:lstStyle/>
        <a:p>
          <a:pPr rtl="0"/>
          <a:r>
            <a:rPr lang="en-US" dirty="0" smtClean="0"/>
            <a:t>$667 per trimester</a:t>
          </a:r>
          <a:endParaRPr lang="en-US" dirty="0"/>
        </a:p>
      </dgm:t>
    </dgm:pt>
    <dgm:pt modelId="{26266BB7-D0EE-4C61-A579-34315CB43BDD}" type="parTrans" cxnId="{E73773D0-A8A3-4A45-823E-4AB87734BBCE}">
      <dgm:prSet/>
      <dgm:spPr/>
      <dgm:t>
        <a:bodyPr/>
        <a:lstStyle/>
        <a:p>
          <a:endParaRPr lang="en-US"/>
        </a:p>
      </dgm:t>
    </dgm:pt>
    <dgm:pt modelId="{4681FB1D-3C21-4848-8A7E-BB4333ACFE01}" type="sibTrans" cxnId="{E73773D0-A8A3-4A45-823E-4AB87734BBCE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$333 per trimester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5A94C308-917A-4016-8834-09D57874A2A5}">
      <dgm:prSet/>
      <dgm:spPr/>
      <dgm:t>
        <a:bodyPr/>
        <a:lstStyle/>
        <a:p>
          <a:pPr algn="l" rtl="0"/>
          <a:r>
            <a:rPr lang="en-US" dirty="0" smtClean="0"/>
            <a:t>TN Promise</a:t>
          </a:r>
          <a:endParaRPr lang="en-US" dirty="0"/>
        </a:p>
      </dgm:t>
    </dgm:pt>
    <dgm:pt modelId="{EE0E4C9C-3A80-4C2B-A2BA-B50341322DD3}" type="parTrans" cxnId="{A5FB6827-1CB3-4857-B5ED-31BFD7E4DE41}">
      <dgm:prSet/>
      <dgm:spPr/>
      <dgm:t>
        <a:bodyPr/>
        <a:lstStyle/>
        <a:p>
          <a:endParaRPr lang="en-US"/>
        </a:p>
      </dgm:t>
    </dgm:pt>
    <dgm:pt modelId="{FCED5E21-4A7E-4C41-A6BD-1F99F08ECBAD}" type="sibTrans" cxnId="{A5FB6827-1CB3-4857-B5ED-31BFD7E4DE41}">
      <dgm:prSet/>
      <dgm:spPr/>
      <dgm:t>
        <a:bodyPr/>
        <a:lstStyle/>
        <a:p>
          <a:endParaRPr lang="en-US"/>
        </a:p>
      </dgm:t>
    </dgm:pt>
    <dgm:pt modelId="{5F70DCF1-5E26-47DA-ACC5-C583AB53D5B4}">
      <dgm:prSet/>
      <dgm:spPr/>
      <dgm:t>
        <a:bodyPr/>
        <a:lstStyle/>
        <a:p>
          <a:pPr algn="ctr" rtl="0"/>
          <a:r>
            <a:rPr lang="en-US" dirty="0" smtClean="0"/>
            <a:t>Award amount varies</a:t>
          </a:r>
          <a:endParaRPr lang="en-US" dirty="0"/>
        </a:p>
      </dgm:t>
    </dgm:pt>
    <dgm:pt modelId="{CF6E924C-E203-4D2D-88D0-D0D8263577DB}" type="parTrans" cxnId="{3D5DA591-669B-42FA-A326-B0A7E7E8D8C5}">
      <dgm:prSet/>
      <dgm:spPr/>
      <dgm:t>
        <a:bodyPr/>
        <a:lstStyle/>
        <a:p>
          <a:endParaRPr lang="en-US"/>
        </a:p>
      </dgm:t>
    </dgm:pt>
    <dgm:pt modelId="{63572ED6-EE59-4B5B-9DE4-7567E40FB846}" type="sibTrans" cxnId="{3D5DA591-669B-42FA-A326-B0A7E7E8D8C5}">
      <dgm:prSet/>
      <dgm:spPr/>
      <dgm:t>
        <a:bodyPr/>
        <a:lstStyle/>
        <a:p>
          <a:endParaRPr lang="en-US"/>
        </a:p>
      </dgm:t>
    </dgm:pt>
    <dgm:pt modelId="{964A250D-2B47-4AAA-97E7-48B1064C0528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B82424CC-B7A6-4DF7-8A94-749B64C172A1}" type="parTrans" cxnId="{EEA4D94A-94DD-4FD5-A692-D9E156CC0AB5}">
      <dgm:prSet/>
      <dgm:spPr/>
      <dgm:t>
        <a:bodyPr/>
        <a:lstStyle/>
        <a:p>
          <a:endParaRPr lang="en-US"/>
        </a:p>
      </dgm:t>
    </dgm:pt>
    <dgm:pt modelId="{9A389B90-EA14-4616-AFFA-EF5850934D6A}" type="sibTrans" cxnId="{EEA4D94A-94DD-4FD5-A692-D9E156CC0AB5}">
      <dgm:prSet/>
      <dgm:spPr/>
      <dgm:t>
        <a:bodyPr/>
        <a:lstStyle/>
        <a:p>
          <a:endParaRPr lang="en-US"/>
        </a:p>
      </dgm:t>
    </dgm:pt>
    <dgm:pt modelId="{FD546B43-63BC-446B-838F-55200B7E3488}">
      <dgm:prSet/>
      <dgm:spPr/>
      <dgm:t>
        <a:bodyPr/>
        <a:lstStyle/>
        <a:p>
          <a:pPr rtl="0"/>
          <a:r>
            <a:rPr lang="en-US" dirty="0" smtClean="0"/>
            <a:t>$2,065 per </a:t>
          </a:r>
          <a:r>
            <a:rPr lang="en-US" dirty="0" err="1" smtClean="0"/>
            <a:t>trim’ster</a:t>
          </a:r>
          <a:r>
            <a:rPr lang="en-US" dirty="0" smtClean="0"/>
            <a:t> max (2019-20)</a:t>
          </a:r>
        </a:p>
      </dgm:t>
    </dgm:pt>
    <dgm:pt modelId="{8E138690-227F-473E-A425-EBE66BAA3981}" type="parTrans" cxnId="{1055D6EA-5276-45F3-87D2-877D641D3872}">
      <dgm:prSet/>
      <dgm:spPr/>
      <dgm:t>
        <a:bodyPr/>
        <a:lstStyle/>
        <a:p>
          <a:endParaRPr lang="en-US"/>
        </a:p>
      </dgm:t>
    </dgm:pt>
    <dgm:pt modelId="{7284622D-22EE-4E52-9B29-018051DAA983}" type="sibTrans" cxnId="{1055D6EA-5276-45F3-87D2-877D641D3872}">
      <dgm:prSet/>
      <dgm:spPr/>
      <dgm:t>
        <a:bodyPr/>
        <a:lstStyle/>
        <a:p>
          <a:endParaRPr lang="en-US"/>
        </a:p>
      </dgm:t>
    </dgm:pt>
    <dgm:pt modelId="{E1554982-DF0E-4621-93F2-74BD1C30A8D9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E3522893-9306-4BB6-A2C4-61CBD53FD5CB}" type="parTrans" cxnId="{70F494BA-076D-47E5-8530-F6D974BC310F}">
      <dgm:prSet/>
      <dgm:spPr/>
      <dgm:t>
        <a:bodyPr/>
        <a:lstStyle/>
        <a:p>
          <a:endParaRPr lang="en-US"/>
        </a:p>
      </dgm:t>
    </dgm:pt>
    <dgm:pt modelId="{BB906DE9-EF87-4001-BB5E-D99ECFB5E8DE}" type="sibTrans" cxnId="{70F494BA-076D-47E5-8530-F6D974BC310F}">
      <dgm:prSet/>
      <dgm:spPr/>
      <dgm:t>
        <a:bodyPr/>
        <a:lstStyle/>
        <a:p>
          <a:endParaRPr lang="en-US"/>
        </a:p>
      </dgm:t>
    </dgm:pt>
    <dgm:pt modelId="{F84509D4-F008-4097-8DB5-1AF77482A05F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F88B6D0F-D21E-4295-9B10-2F7A9CF0ED86}" type="parTrans" cxnId="{AF9211E6-C66D-48E4-A373-3323FB8AD910}">
      <dgm:prSet/>
      <dgm:spPr/>
      <dgm:t>
        <a:bodyPr/>
        <a:lstStyle/>
        <a:p>
          <a:endParaRPr lang="en-US"/>
        </a:p>
      </dgm:t>
    </dgm:pt>
    <dgm:pt modelId="{AEB1F308-F0FA-4499-B36F-50B632E90EEA}" type="sibTrans" cxnId="{AF9211E6-C66D-48E4-A373-3323FB8AD910}">
      <dgm:prSet/>
      <dgm:spPr/>
      <dgm:t>
        <a:bodyPr/>
        <a:lstStyle/>
        <a:p>
          <a:endParaRPr lang="en-US"/>
        </a:p>
      </dgm:t>
    </dgm:pt>
    <dgm:pt modelId="{0F56E921-D3B3-4A40-AD0E-CE46D41AAEF3}">
      <dgm:prSet/>
      <dgm:spPr/>
      <dgm:t>
        <a:bodyPr/>
        <a:lstStyle/>
        <a:p>
          <a:pPr rtl="0"/>
          <a:r>
            <a:rPr lang="en-US" dirty="0" smtClean="0"/>
            <a:t>Certificate/</a:t>
          </a:r>
          <a:br>
            <a:rPr lang="en-US" dirty="0" smtClean="0"/>
          </a:br>
          <a:r>
            <a:rPr lang="en-US" dirty="0" smtClean="0"/>
            <a:t>Diploma TCAT</a:t>
          </a:r>
          <a:endParaRPr lang="en-US" dirty="0"/>
        </a:p>
      </dgm:t>
    </dgm:pt>
    <dgm:pt modelId="{9D0BA13F-298D-4270-933C-7403FE179DE1}" type="parTrans" cxnId="{F3C1B1F0-D2C8-43FA-81A9-F95DFC9A3AFC}">
      <dgm:prSet/>
      <dgm:spPr/>
      <dgm:t>
        <a:bodyPr/>
        <a:lstStyle/>
        <a:p>
          <a:endParaRPr lang="en-US"/>
        </a:p>
      </dgm:t>
    </dgm:pt>
    <dgm:pt modelId="{7CA195CF-C974-42C2-A566-F9C3F8D8FF66}" type="sibTrans" cxnId="{F3C1B1F0-D2C8-43FA-81A9-F95DFC9A3AFC}">
      <dgm:prSet/>
      <dgm:spPr/>
      <dgm:t>
        <a:bodyPr/>
        <a:lstStyle/>
        <a:p>
          <a:endParaRPr lang="en-US"/>
        </a:p>
      </dgm:t>
    </dgm:pt>
    <dgm:pt modelId="{67606C89-AD25-42F3-A157-79B7794AEB3B}">
      <dgm:prSet/>
      <dgm:spPr/>
      <dgm:t>
        <a:bodyPr/>
        <a:lstStyle/>
        <a:p>
          <a:pPr algn="ctr" rtl="0"/>
          <a:r>
            <a:rPr lang="en-US" dirty="0" smtClean="0"/>
            <a:t>Last dollar to offset tuition</a:t>
          </a:r>
          <a:endParaRPr lang="en-US" dirty="0"/>
        </a:p>
      </dgm:t>
    </dgm:pt>
    <dgm:pt modelId="{A746393C-66D9-4F7A-B9FB-48253B8BDA62}" type="parTrans" cxnId="{8E477383-2CF8-4E0C-A1D2-4D3F8DE3805B}">
      <dgm:prSet/>
      <dgm:spPr/>
      <dgm:t>
        <a:bodyPr/>
        <a:lstStyle/>
        <a:p>
          <a:endParaRPr lang="en-US"/>
        </a:p>
      </dgm:t>
    </dgm:pt>
    <dgm:pt modelId="{F2D7F54E-899C-48DA-89F1-C061A1ACCAA6}" type="sibTrans" cxnId="{8E477383-2CF8-4E0C-A1D2-4D3F8DE3805B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93C2BB-D5FA-484A-AF2D-C13059B54FBC}" type="pres">
      <dgm:prSet presAssocID="{964A250D-2B47-4AAA-97E7-48B1064C0528}" presName="root" presStyleCnt="0"/>
      <dgm:spPr/>
    </dgm:pt>
    <dgm:pt modelId="{2C60232B-2633-4A6C-8250-8DF5062101A5}" type="pres">
      <dgm:prSet presAssocID="{964A250D-2B47-4AAA-97E7-48B1064C0528}" presName="rootComposite" presStyleCnt="0"/>
      <dgm:spPr/>
    </dgm:pt>
    <dgm:pt modelId="{B1A98331-8F05-449E-8555-FAD4D43E72DE}" type="pres">
      <dgm:prSet presAssocID="{964A250D-2B47-4AAA-97E7-48B1064C0528}" presName="rootText" presStyleLbl="node1" presStyleIdx="0" presStyleCnt="4"/>
      <dgm:spPr/>
      <dgm:t>
        <a:bodyPr/>
        <a:lstStyle/>
        <a:p>
          <a:endParaRPr lang="en-US"/>
        </a:p>
      </dgm:t>
    </dgm:pt>
    <dgm:pt modelId="{0F1D03AB-B215-40E5-A5D7-4ECFDC838FB6}" type="pres">
      <dgm:prSet presAssocID="{964A250D-2B47-4AAA-97E7-48B1064C0528}" presName="rootConnector" presStyleLbl="node1" presStyleIdx="0" presStyleCnt="4"/>
      <dgm:spPr/>
      <dgm:t>
        <a:bodyPr/>
        <a:lstStyle/>
        <a:p>
          <a:endParaRPr lang="en-US"/>
        </a:p>
      </dgm:t>
    </dgm:pt>
    <dgm:pt modelId="{E9AA4684-79EE-4344-B43C-7251DFB5C72D}" type="pres">
      <dgm:prSet presAssocID="{964A250D-2B47-4AAA-97E7-48B1064C0528}" presName="childShape" presStyleCnt="0"/>
      <dgm:spPr/>
    </dgm:pt>
    <dgm:pt modelId="{85DCE743-4FF4-4392-85A7-A058CB5FF843}" type="pres">
      <dgm:prSet presAssocID="{E3522893-9306-4BB6-A2C4-61CBD53FD5C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4050993D-1705-4FEE-8A7B-A4EF73B8DEF1}" type="pres">
      <dgm:prSet presAssocID="{E1554982-DF0E-4621-93F2-74BD1C30A8D9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E2EC4-ED1C-4954-992F-2AC303F2B696}" type="pres">
      <dgm:prSet presAssocID="{8E138690-227F-473E-A425-EBE66BAA3981}" presName="Name13" presStyleLbl="parChTrans1D2" presStyleIdx="1" presStyleCnt="8"/>
      <dgm:spPr/>
      <dgm:t>
        <a:bodyPr/>
        <a:lstStyle/>
        <a:p>
          <a:endParaRPr lang="en-US"/>
        </a:p>
      </dgm:t>
    </dgm:pt>
    <dgm:pt modelId="{29A3BD38-8A21-4C25-872D-A96C61A01AE6}" type="pres">
      <dgm:prSet presAssocID="{FD546B43-63BC-446B-838F-55200B7E3488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4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4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5A295B5E-800F-4000-816F-17155D106A2A}" type="pres">
      <dgm:prSet presAssocID="{F88B6D0F-D21E-4295-9B10-2F7A9CF0ED86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B50CC12-F0CB-4134-B9BC-A42FB6DF6DE9}" type="pres">
      <dgm:prSet presAssocID="{F84509D4-F008-4097-8DB5-1AF77482A05F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A4CF0-3231-41F5-97B9-9FF0DBA9B23A}" type="pres">
      <dgm:prSet presAssocID="{E999F5D2-E5D7-4F74-98BC-F2BE965E7242}" presName="root" presStyleCnt="0"/>
      <dgm:spPr/>
      <dgm:t>
        <a:bodyPr/>
        <a:lstStyle/>
        <a:p>
          <a:endParaRPr lang="en-US"/>
        </a:p>
      </dgm:t>
    </dgm:pt>
    <dgm:pt modelId="{B16E9CAD-1082-479C-9F72-054EB45D81F5}" type="pres">
      <dgm:prSet presAssocID="{E999F5D2-E5D7-4F74-98BC-F2BE965E7242}" presName="rootComposite" presStyleCnt="0"/>
      <dgm:spPr/>
      <dgm:t>
        <a:bodyPr/>
        <a:lstStyle/>
        <a:p>
          <a:endParaRPr lang="en-US"/>
        </a:p>
      </dgm:t>
    </dgm:pt>
    <dgm:pt modelId="{6FFA1F66-DC45-4592-9FF6-3A672DE0EB1E}" type="pres">
      <dgm:prSet presAssocID="{E999F5D2-E5D7-4F74-98BC-F2BE965E7242}" presName="rootText" presStyleLbl="node1" presStyleIdx="2" presStyleCnt="4"/>
      <dgm:spPr/>
      <dgm:t>
        <a:bodyPr/>
        <a:lstStyle/>
        <a:p>
          <a:endParaRPr lang="en-US"/>
        </a:p>
      </dgm:t>
    </dgm:pt>
    <dgm:pt modelId="{A8E04C48-E945-48CE-A763-F1285CBEAF78}" type="pres">
      <dgm:prSet presAssocID="{E999F5D2-E5D7-4F74-98BC-F2BE965E7242}" presName="rootConnector" presStyleLbl="node1" presStyleIdx="2" presStyleCnt="4"/>
      <dgm:spPr/>
      <dgm:t>
        <a:bodyPr/>
        <a:lstStyle/>
        <a:p>
          <a:endParaRPr lang="en-US"/>
        </a:p>
      </dgm:t>
    </dgm:pt>
    <dgm:pt modelId="{16DC887B-6115-4C8A-9EAC-557C26A4EF3A}" type="pres">
      <dgm:prSet presAssocID="{E999F5D2-E5D7-4F74-98BC-F2BE965E7242}" presName="childShape" presStyleCnt="0"/>
      <dgm:spPr/>
      <dgm:t>
        <a:bodyPr/>
        <a:lstStyle/>
        <a:p>
          <a:endParaRPr lang="en-US"/>
        </a:p>
      </dgm:t>
    </dgm:pt>
    <dgm:pt modelId="{67B13B24-EDF8-448E-B4B3-33796686F069}" type="pres">
      <dgm:prSet presAssocID="{9D0BA13F-298D-4270-933C-7403FE179DE1}" presName="Name13" presStyleLbl="parChTrans1D2" presStyleIdx="4" presStyleCnt="8"/>
      <dgm:spPr/>
      <dgm:t>
        <a:bodyPr/>
        <a:lstStyle/>
        <a:p>
          <a:endParaRPr lang="en-US"/>
        </a:p>
      </dgm:t>
    </dgm:pt>
    <dgm:pt modelId="{F0F61574-4B64-4D6B-90A5-40FC6A2027AE}" type="pres">
      <dgm:prSet presAssocID="{0F56E921-D3B3-4A40-AD0E-CE46D41AAEF3}" presName="childText" presStyleLbl="bgAcc1" presStyleIdx="4" presStyleCnt="8" custLinFactNeighborX="-12" custLinFactNeighborY="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A45C2-2F4A-4833-B6FA-1D876178EB7B}" type="pres">
      <dgm:prSet presAssocID="{26266BB7-D0EE-4C61-A579-34315CB43BDD}" presName="Name13" presStyleLbl="parChTrans1D2" presStyleIdx="5" presStyleCnt="8"/>
      <dgm:spPr/>
      <dgm:t>
        <a:bodyPr/>
        <a:lstStyle/>
        <a:p>
          <a:endParaRPr lang="en-US"/>
        </a:p>
      </dgm:t>
    </dgm:pt>
    <dgm:pt modelId="{8C9551FA-B10D-4D5B-9745-FEB1560B8B7E}" type="pres">
      <dgm:prSet presAssocID="{4D0DE80E-8D41-4B23-A662-8A4893F3489C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F78E-DD09-40A3-94D2-155EC008EA99}" type="pres">
      <dgm:prSet presAssocID="{5A94C308-917A-4016-8834-09D57874A2A5}" presName="root" presStyleCnt="0"/>
      <dgm:spPr/>
    </dgm:pt>
    <dgm:pt modelId="{4B902842-9A62-42CB-8348-7F56F5C55EE2}" type="pres">
      <dgm:prSet presAssocID="{5A94C308-917A-4016-8834-09D57874A2A5}" presName="rootComposite" presStyleCnt="0"/>
      <dgm:spPr/>
    </dgm:pt>
    <dgm:pt modelId="{448BC5A9-6BC3-4BAA-B676-7D0A69CD0E02}" type="pres">
      <dgm:prSet presAssocID="{5A94C308-917A-4016-8834-09D57874A2A5}" presName="rootText" presStyleLbl="node1" presStyleIdx="3" presStyleCnt="4"/>
      <dgm:spPr/>
      <dgm:t>
        <a:bodyPr/>
        <a:lstStyle/>
        <a:p>
          <a:endParaRPr lang="en-US"/>
        </a:p>
      </dgm:t>
    </dgm:pt>
    <dgm:pt modelId="{BC301A46-4C12-40A4-82F7-D7917C40422F}" type="pres">
      <dgm:prSet presAssocID="{5A94C308-917A-4016-8834-09D57874A2A5}" presName="rootConnector" presStyleLbl="node1" presStyleIdx="3" presStyleCnt="4"/>
      <dgm:spPr/>
      <dgm:t>
        <a:bodyPr/>
        <a:lstStyle/>
        <a:p>
          <a:endParaRPr lang="en-US"/>
        </a:p>
      </dgm:t>
    </dgm:pt>
    <dgm:pt modelId="{71680965-BCB4-4610-BECF-C0D86EA8BDA5}" type="pres">
      <dgm:prSet presAssocID="{5A94C308-917A-4016-8834-09D57874A2A5}" presName="childShape" presStyleCnt="0"/>
      <dgm:spPr/>
    </dgm:pt>
    <dgm:pt modelId="{37F638CE-2FBF-4AE5-ACE1-FF24A913A6FF}" type="pres">
      <dgm:prSet presAssocID="{A746393C-66D9-4F7A-B9FB-48253B8BDA62}" presName="Name13" presStyleLbl="parChTrans1D2" presStyleIdx="6" presStyleCnt="8"/>
      <dgm:spPr/>
      <dgm:t>
        <a:bodyPr/>
        <a:lstStyle/>
        <a:p>
          <a:endParaRPr lang="en-US"/>
        </a:p>
      </dgm:t>
    </dgm:pt>
    <dgm:pt modelId="{EA3C2AA8-965C-49C6-8263-B4A022121E76}" type="pres">
      <dgm:prSet presAssocID="{67606C89-AD25-42F3-A157-79B7794AEB3B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888F2-1678-4EC6-934B-8BBE55B7D78D}" type="pres">
      <dgm:prSet presAssocID="{CF6E924C-E203-4D2D-88D0-D0D8263577DB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09FDDBA-D27A-4FA7-B665-59A4AE5C82A7}" type="pres">
      <dgm:prSet presAssocID="{5F70DCF1-5E26-47DA-ACC5-C583AB53D5B4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26B8F-F236-4345-A0B4-B61A7CA36AFF}" type="presOf" srcId="{964A250D-2B47-4AAA-97E7-48B1064C0528}" destId="{0F1D03AB-B215-40E5-A5D7-4ECFDC838FB6}" srcOrd="1" destOrd="0" presId="urn:microsoft.com/office/officeart/2005/8/layout/hierarchy3"/>
    <dgm:cxn modelId="{B9AC5C19-6494-4C9E-9002-049EB916F3F5}" type="presOf" srcId="{9D0BA13F-298D-4270-933C-7403FE179DE1}" destId="{67B13B24-EDF8-448E-B4B3-33796686F069}" srcOrd="0" destOrd="0" presId="urn:microsoft.com/office/officeart/2005/8/layout/hierarchy3"/>
    <dgm:cxn modelId="{A5FB6827-1CB3-4857-B5ED-31BFD7E4DE41}" srcId="{2EA0FC77-3ABD-41A9-A2B7-2255F4782C1E}" destId="{5A94C308-917A-4016-8834-09D57874A2A5}" srcOrd="3" destOrd="0" parTransId="{EE0E4C9C-3A80-4C2B-A2BA-B50341322DD3}" sibTransId="{FCED5E21-4A7E-4C41-A6BD-1F99F08ECBAD}"/>
    <dgm:cxn modelId="{1DDCA744-EB1D-4906-8259-29760CAAD0CA}" type="presOf" srcId="{0F56E921-D3B3-4A40-AD0E-CE46D41AAEF3}" destId="{F0F61574-4B64-4D6B-90A5-40FC6A2027AE}" srcOrd="0" destOrd="0" presId="urn:microsoft.com/office/officeart/2005/8/layout/hierarchy3"/>
    <dgm:cxn modelId="{1055D6EA-5276-45F3-87D2-877D641D3872}" srcId="{964A250D-2B47-4AAA-97E7-48B1064C0528}" destId="{FD546B43-63BC-446B-838F-55200B7E3488}" srcOrd="1" destOrd="0" parTransId="{8E138690-227F-473E-A425-EBE66BAA3981}" sibTransId="{7284622D-22EE-4E52-9B29-018051DAA983}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965470B1-388A-4E64-B908-EF975BD18D37}" type="presOf" srcId="{964A250D-2B47-4AAA-97E7-48B1064C0528}" destId="{B1A98331-8F05-449E-8555-FAD4D43E72DE}" srcOrd="0" destOrd="0" presId="urn:microsoft.com/office/officeart/2005/8/layout/hierarchy3"/>
    <dgm:cxn modelId="{1EC7EFF7-5A45-4CBF-B5E8-D7B643D16E70}" type="presOf" srcId="{E3522893-9306-4BB6-A2C4-61CBD53FD5CB}" destId="{85DCE743-4FF4-4392-85A7-A058CB5FF843}" srcOrd="0" destOrd="0" presId="urn:microsoft.com/office/officeart/2005/8/layout/hierarchy3"/>
    <dgm:cxn modelId="{E33C6C21-A9F8-4CB8-A05D-8E5DACEECCBF}" type="presOf" srcId="{DB475D6F-F226-4EE4-9798-985E460269C9}" destId="{EE8EBCEB-A6F1-42AC-A167-6DAC7D8A3CA3}" srcOrd="0" destOrd="0" presId="urn:microsoft.com/office/officeart/2005/8/layout/hierarchy3"/>
    <dgm:cxn modelId="{2EA4E9E9-382A-40B8-9CB4-BC8C506CE511}" type="presOf" srcId="{F88B6D0F-D21E-4295-9B10-2F7A9CF0ED86}" destId="{5A295B5E-800F-4000-816F-17155D106A2A}" srcOrd="0" destOrd="0" presId="urn:microsoft.com/office/officeart/2005/8/layout/hierarchy3"/>
    <dgm:cxn modelId="{8E477383-2CF8-4E0C-A1D2-4D3F8DE3805B}" srcId="{5A94C308-917A-4016-8834-09D57874A2A5}" destId="{67606C89-AD25-42F3-A157-79B7794AEB3B}" srcOrd="0" destOrd="0" parTransId="{A746393C-66D9-4F7A-B9FB-48253B8BDA62}" sibTransId="{F2D7F54E-899C-48DA-89F1-C061A1ACCAA6}"/>
    <dgm:cxn modelId="{65C3AC9E-D058-4034-B68D-9FDB25EAA168}" type="presOf" srcId="{4D0DE80E-8D41-4B23-A662-8A4893F3489C}" destId="{8C9551FA-B10D-4D5B-9745-FEB1560B8B7E}" srcOrd="0" destOrd="0" presId="urn:microsoft.com/office/officeart/2005/8/layout/hierarchy3"/>
    <dgm:cxn modelId="{EDD708EE-A9BC-40EF-87EA-62F91D446082}" type="presOf" srcId="{5A94C308-917A-4016-8834-09D57874A2A5}" destId="{448BC5A9-6BC3-4BAA-B676-7D0A69CD0E02}" srcOrd="0" destOrd="0" presId="urn:microsoft.com/office/officeart/2005/8/layout/hierarchy3"/>
    <dgm:cxn modelId="{7B21CB6F-D796-438F-B0BE-089AE82FA97C}" type="presOf" srcId="{8E138690-227F-473E-A425-EBE66BAA3981}" destId="{0CEE2EC4-ED1C-4954-992F-2AC303F2B696}" srcOrd="0" destOrd="0" presId="urn:microsoft.com/office/officeart/2005/8/layout/hierarchy3"/>
    <dgm:cxn modelId="{3D5DA591-669B-42FA-A326-B0A7E7E8D8C5}" srcId="{5A94C308-917A-4016-8834-09D57874A2A5}" destId="{5F70DCF1-5E26-47DA-ACC5-C583AB53D5B4}" srcOrd="1" destOrd="0" parTransId="{CF6E924C-E203-4D2D-88D0-D0D8263577DB}" sibTransId="{63572ED6-EE59-4B5B-9DE4-7567E40FB846}"/>
    <dgm:cxn modelId="{8979661C-919A-437F-9E62-2953481313D8}" type="presOf" srcId="{ED332815-484A-415E-8028-36321CAA417F}" destId="{E5B50001-86EA-4363-80AF-5DE67768E1F8}" srcOrd="0" destOrd="0" presId="urn:microsoft.com/office/officeart/2005/8/layout/hierarchy3"/>
    <dgm:cxn modelId="{EEA4D94A-94DD-4FD5-A692-D9E156CC0AB5}" srcId="{2EA0FC77-3ABD-41A9-A2B7-2255F4782C1E}" destId="{964A250D-2B47-4AAA-97E7-48B1064C0528}" srcOrd="0" destOrd="0" parTransId="{B82424CC-B7A6-4DF7-8A94-749B64C172A1}" sibTransId="{9A389B90-EA14-4616-AFFA-EF5850934D6A}"/>
    <dgm:cxn modelId="{F3C1B1F0-D2C8-43FA-81A9-F95DFC9A3AFC}" srcId="{E999F5D2-E5D7-4F74-98BC-F2BE965E7242}" destId="{0F56E921-D3B3-4A40-AD0E-CE46D41AAEF3}" srcOrd="0" destOrd="0" parTransId="{9D0BA13F-298D-4270-933C-7403FE179DE1}" sibTransId="{7CA195CF-C974-42C2-A566-F9C3F8D8FF66}"/>
    <dgm:cxn modelId="{70F494BA-076D-47E5-8530-F6D974BC310F}" srcId="{964A250D-2B47-4AAA-97E7-48B1064C0528}" destId="{E1554982-DF0E-4621-93F2-74BD1C30A8D9}" srcOrd="0" destOrd="0" parTransId="{E3522893-9306-4BB6-A2C4-61CBD53FD5CB}" sibTransId="{BB906DE9-EF87-4001-BB5E-D99ECFB5E8DE}"/>
    <dgm:cxn modelId="{F4E8857F-086F-4D08-A4A8-CCEF058DE004}" type="presOf" srcId="{F84509D4-F008-4097-8DB5-1AF77482A05F}" destId="{EB50CC12-F0CB-4134-B9BC-A42FB6DF6DE9}" srcOrd="0" destOrd="0" presId="urn:microsoft.com/office/officeart/2005/8/layout/hierarchy3"/>
    <dgm:cxn modelId="{87E6CD56-F54A-4843-94FB-87F2CC19203D}" type="presOf" srcId="{A746393C-66D9-4F7A-B9FB-48253B8BDA62}" destId="{37F638CE-2FBF-4AE5-ACE1-FF24A913A6FF}" srcOrd="0" destOrd="0" presId="urn:microsoft.com/office/officeart/2005/8/layout/hierarchy3"/>
    <dgm:cxn modelId="{A18426F6-55C6-4F13-AEDF-B489EC65B73A}" srcId="{2EA0FC77-3ABD-41A9-A2B7-2255F4782C1E}" destId="{E999F5D2-E5D7-4F74-98BC-F2BE965E7242}" srcOrd="2" destOrd="0" parTransId="{EFE85338-53AA-47D7-9D1A-F17C5B4E202B}" sibTransId="{B6BDAEE8-B5D0-4B18-B85F-14A86CC27F5F}"/>
    <dgm:cxn modelId="{1D98A642-80E4-4F01-AD32-219F5BD6520B}" type="presOf" srcId="{26266BB7-D0EE-4C61-A579-34315CB43BDD}" destId="{6DCA45C2-2F4A-4833-B6FA-1D876178EB7B}" srcOrd="0" destOrd="0" presId="urn:microsoft.com/office/officeart/2005/8/layout/hierarchy3"/>
    <dgm:cxn modelId="{D8999639-F027-44C5-9FD2-9810BE7B54A7}" type="presOf" srcId="{CD49BDB8-A45D-46CA-BA45-2D88FCBEDD62}" destId="{0EC32E0E-E222-48BA-9EC6-A27E47FA410C}" srcOrd="0" destOrd="0" presId="urn:microsoft.com/office/officeart/2005/8/layout/hierarchy3"/>
    <dgm:cxn modelId="{E9527280-B0B3-4DB0-90D8-A4E42E7FBA4D}" type="presOf" srcId="{CF6E924C-E203-4D2D-88D0-D0D8263577DB}" destId="{7C0888F2-1678-4EC6-934B-8BBE55B7D78D}" srcOrd="0" destOrd="0" presId="urn:microsoft.com/office/officeart/2005/8/layout/hierarchy3"/>
    <dgm:cxn modelId="{14ED8ADF-8787-44C2-BBFA-642B7E08B4FB}" type="presOf" srcId="{CD49BDB8-A45D-46CA-BA45-2D88FCBEDD62}" destId="{0616B1AC-A408-468E-86CA-26FA229A1FA2}" srcOrd="1" destOrd="0" presId="urn:microsoft.com/office/officeart/2005/8/layout/hierarchy3"/>
    <dgm:cxn modelId="{AF9211E6-C66D-48E4-A373-3323FB8AD910}" srcId="{CD49BDB8-A45D-46CA-BA45-2D88FCBEDD62}" destId="{F84509D4-F008-4097-8DB5-1AF77482A05F}" srcOrd="0" destOrd="0" parTransId="{F88B6D0F-D21E-4295-9B10-2F7A9CF0ED86}" sibTransId="{AEB1F308-F0FA-4499-B36F-50B632E90EEA}"/>
    <dgm:cxn modelId="{BEE1E959-C800-4BEC-A9BD-1C5761577D2A}" type="presOf" srcId="{E999F5D2-E5D7-4F74-98BC-F2BE965E7242}" destId="{6FFA1F66-DC45-4592-9FF6-3A672DE0EB1E}" srcOrd="0" destOrd="0" presId="urn:microsoft.com/office/officeart/2005/8/layout/hierarchy3"/>
    <dgm:cxn modelId="{287997F0-4565-4641-A0CB-7620CCEB3E5F}" type="presOf" srcId="{E1554982-DF0E-4621-93F2-74BD1C30A8D9}" destId="{4050993D-1705-4FEE-8A7B-A4EF73B8DEF1}" srcOrd="0" destOrd="0" presId="urn:microsoft.com/office/officeart/2005/8/layout/hierarchy3"/>
    <dgm:cxn modelId="{FB9C01FD-0F9F-40C6-87F8-AA1578DDEA6A}" type="presOf" srcId="{FD546B43-63BC-446B-838F-55200B7E3488}" destId="{29A3BD38-8A21-4C25-872D-A96C61A01AE6}" srcOrd="0" destOrd="0" presId="urn:microsoft.com/office/officeart/2005/8/layout/hierarchy3"/>
    <dgm:cxn modelId="{E73773D0-A8A3-4A45-823E-4AB87734BBCE}" srcId="{E999F5D2-E5D7-4F74-98BC-F2BE965E7242}" destId="{4D0DE80E-8D41-4B23-A662-8A4893F3489C}" srcOrd="1" destOrd="0" parTransId="{26266BB7-D0EE-4C61-A579-34315CB43BDD}" sibTransId="{4681FB1D-3C21-4848-8A7E-BB4333ACFE01}"/>
    <dgm:cxn modelId="{3E4BEADE-F730-448E-BA1E-25D81FBA8AC2}" type="presOf" srcId="{E999F5D2-E5D7-4F74-98BC-F2BE965E7242}" destId="{A8E04C48-E945-48CE-A763-F1285CBEAF78}" srcOrd="1" destOrd="0" presId="urn:microsoft.com/office/officeart/2005/8/layout/hierarchy3"/>
    <dgm:cxn modelId="{04F0E4E6-FD79-4D28-B8BF-7912F6DF8A88}" type="presOf" srcId="{2EA0FC77-3ABD-41A9-A2B7-2255F4782C1E}" destId="{C449DDC9-4DF3-4287-AA76-BCE69469BAD6}" srcOrd="0" destOrd="0" presId="urn:microsoft.com/office/officeart/2005/8/layout/hierarchy3"/>
    <dgm:cxn modelId="{10C41C0C-2E1D-4DB3-B9B7-A401D3448714}" type="presOf" srcId="{5F70DCF1-5E26-47DA-ACC5-C583AB53D5B4}" destId="{609FDDBA-D27A-4FA7-B665-59A4AE5C82A7}" srcOrd="0" destOrd="0" presId="urn:microsoft.com/office/officeart/2005/8/layout/hierarchy3"/>
    <dgm:cxn modelId="{5429CC2A-26DA-4481-AE98-EA4C94AB99E1}" type="presOf" srcId="{67606C89-AD25-42F3-A157-79B7794AEB3B}" destId="{EA3C2AA8-965C-49C6-8263-B4A022121E76}" srcOrd="0" destOrd="0" presId="urn:microsoft.com/office/officeart/2005/8/layout/hierarchy3"/>
    <dgm:cxn modelId="{F051F1F8-B999-423A-8326-27B911E7052D}" type="presOf" srcId="{5A94C308-917A-4016-8834-09D57874A2A5}" destId="{BC301A46-4C12-40A4-82F7-D7917C40422F}" srcOrd="1" destOrd="0" presId="urn:microsoft.com/office/officeart/2005/8/layout/hierarchy3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610F1D74-83BB-4E20-B6DB-38E0169899C6}" type="presParOf" srcId="{C449DDC9-4DF3-4287-AA76-BCE69469BAD6}" destId="{6093C2BB-D5FA-484A-AF2D-C13059B54FBC}" srcOrd="0" destOrd="0" presId="urn:microsoft.com/office/officeart/2005/8/layout/hierarchy3"/>
    <dgm:cxn modelId="{49CB1C26-85F1-45D6-8168-44904A305C2D}" type="presParOf" srcId="{6093C2BB-D5FA-484A-AF2D-C13059B54FBC}" destId="{2C60232B-2633-4A6C-8250-8DF5062101A5}" srcOrd="0" destOrd="0" presId="urn:microsoft.com/office/officeart/2005/8/layout/hierarchy3"/>
    <dgm:cxn modelId="{E738D0FD-BC38-4863-B609-54D13A389939}" type="presParOf" srcId="{2C60232B-2633-4A6C-8250-8DF5062101A5}" destId="{B1A98331-8F05-449E-8555-FAD4D43E72DE}" srcOrd="0" destOrd="0" presId="urn:microsoft.com/office/officeart/2005/8/layout/hierarchy3"/>
    <dgm:cxn modelId="{9324E17C-79F3-45A2-A4F9-BE254C599318}" type="presParOf" srcId="{2C60232B-2633-4A6C-8250-8DF5062101A5}" destId="{0F1D03AB-B215-40E5-A5D7-4ECFDC838FB6}" srcOrd="1" destOrd="0" presId="urn:microsoft.com/office/officeart/2005/8/layout/hierarchy3"/>
    <dgm:cxn modelId="{9EA37211-098D-4520-B81F-A2BAA9575A14}" type="presParOf" srcId="{6093C2BB-D5FA-484A-AF2D-C13059B54FBC}" destId="{E9AA4684-79EE-4344-B43C-7251DFB5C72D}" srcOrd="1" destOrd="0" presId="urn:microsoft.com/office/officeart/2005/8/layout/hierarchy3"/>
    <dgm:cxn modelId="{B61AC3BE-8093-4DEF-AACC-13348DBFC745}" type="presParOf" srcId="{E9AA4684-79EE-4344-B43C-7251DFB5C72D}" destId="{85DCE743-4FF4-4392-85A7-A058CB5FF843}" srcOrd="0" destOrd="0" presId="urn:microsoft.com/office/officeart/2005/8/layout/hierarchy3"/>
    <dgm:cxn modelId="{D231958D-750F-4FC7-A864-53BEA19D9649}" type="presParOf" srcId="{E9AA4684-79EE-4344-B43C-7251DFB5C72D}" destId="{4050993D-1705-4FEE-8A7B-A4EF73B8DEF1}" srcOrd="1" destOrd="0" presId="urn:microsoft.com/office/officeart/2005/8/layout/hierarchy3"/>
    <dgm:cxn modelId="{DBF55654-3DE7-4E39-8C01-563A730676A3}" type="presParOf" srcId="{E9AA4684-79EE-4344-B43C-7251DFB5C72D}" destId="{0CEE2EC4-ED1C-4954-992F-2AC303F2B696}" srcOrd="2" destOrd="0" presId="urn:microsoft.com/office/officeart/2005/8/layout/hierarchy3"/>
    <dgm:cxn modelId="{0945890B-7FA8-4574-816A-2E2B09DA2116}" type="presParOf" srcId="{E9AA4684-79EE-4344-B43C-7251DFB5C72D}" destId="{29A3BD38-8A21-4C25-872D-A96C61A01AE6}" srcOrd="3" destOrd="0" presId="urn:microsoft.com/office/officeart/2005/8/layout/hierarchy3"/>
    <dgm:cxn modelId="{4AF0ACF1-75F5-431A-8D8E-B817DAF2BD16}" type="presParOf" srcId="{C449DDC9-4DF3-4287-AA76-BCE69469BAD6}" destId="{EA351A9B-5ED3-40E2-A81A-7E6B3869F7B5}" srcOrd="1" destOrd="0" presId="urn:microsoft.com/office/officeart/2005/8/layout/hierarchy3"/>
    <dgm:cxn modelId="{64173CF3-A927-496C-89D3-E2169142872D}" type="presParOf" srcId="{EA351A9B-5ED3-40E2-A81A-7E6B3869F7B5}" destId="{3B6CAC0B-438D-48E3-A3C7-A5BF99FBF529}" srcOrd="0" destOrd="0" presId="urn:microsoft.com/office/officeart/2005/8/layout/hierarchy3"/>
    <dgm:cxn modelId="{BED84A81-51D9-4CC7-B0F6-228F5AE52871}" type="presParOf" srcId="{3B6CAC0B-438D-48E3-A3C7-A5BF99FBF529}" destId="{0EC32E0E-E222-48BA-9EC6-A27E47FA410C}" srcOrd="0" destOrd="0" presId="urn:microsoft.com/office/officeart/2005/8/layout/hierarchy3"/>
    <dgm:cxn modelId="{C7F2F4D7-AF46-4C0F-970F-7EFD6105077F}" type="presParOf" srcId="{3B6CAC0B-438D-48E3-A3C7-A5BF99FBF529}" destId="{0616B1AC-A408-468E-86CA-26FA229A1FA2}" srcOrd="1" destOrd="0" presId="urn:microsoft.com/office/officeart/2005/8/layout/hierarchy3"/>
    <dgm:cxn modelId="{E3FBC0C0-9FAC-4656-A3B4-F49B737984E2}" type="presParOf" srcId="{EA351A9B-5ED3-40E2-A81A-7E6B3869F7B5}" destId="{21DF54E6-B947-4A70-8D41-17CCF074F945}" srcOrd="1" destOrd="0" presId="urn:microsoft.com/office/officeart/2005/8/layout/hierarchy3"/>
    <dgm:cxn modelId="{B7E4E1D5-5126-437B-8F91-C19783A45D24}" type="presParOf" srcId="{21DF54E6-B947-4A70-8D41-17CCF074F945}" destId="{5A295B5E-800F-4000-816F-17155D106A2A}" srcOrd="0" destOrd="0" presId="urn:microsoft.com/office/officeart/2005/8/layout/hierarchy3"/>
    <dgm:cxn modelId="{7269116C-AD83-4C95-96FC-BEBDC77691AF}" type="presParOf" srcId="{21DF54E6-B947-4A70-8D41-17CCF074F945}" destId="{EB50CC12-F0CB-4134-B9BC-A42FB6DF6DE9}" srcOrd="1" destOrd="0" presId="urn:microsoft.com/office/officeart/2005/8/layout/hierarchy3"/>
    <dgm:cxn modelId="{89DCF212-581F-4FBC-9E7C-47E167DA2279}" type="presParOf" srcId="{21DF54E6-B947-4A70-8D41-17CCF074F945}" destId="{EE8EBCEB-A6F1-42AC-A167-6DAC7D8A3CA3}" srcOrd="2" destOrd="0" presId="urn:microsoft.com/office/officeart/2005/8/layout/hierarchy3"/>
    <dgm:cxn modelId="{F52F3BC7-C180-413C-8E5B-CBBF26D3F84B}" type="presParOf" srcId="{21DF54E6-B947-4A70-8D41-17CCF074F945}" destId="{E5B50001-86EA-4363-80AF-5DE67768E1F8}" srcOrd="3" destOrd="0" presId="urn:microsoft.com/office/officeart/2005/8/layout/hierarchy3"/>
    <dgm:cxn modelId="{4F8EEAC6-3E2C-4D27-ADEE-5EE3A5FEEC97}" type="presParOf" srcId="{C449DDC9-4DF3-4287-AA76-BCE69469BAD6}" destId="{039A4CF0-3231-41F5-97B9-9FF0DBA9B23A}" srcOrd="2" destOrd="0" presId="urn:microsoft.com/office/officeart/2005/8/layout/hierarchy3"/>
    <dgm:cxn modelId="{E7DB49B2-CA3C-4BAE-829A-D554B37E107F}" type="presParOf" srcId="{039A4CF0-3231-41F5-97B9-9FF0DBA9B23A}" destId="{B16E9CAD-1082-479C-9F72-054EB45D81F5}" srcOrd="0" destOrd="0" presId="urn:microsoft.com/office/officeart/2005/8/layout/hierarchy3"/>
    <dgm:cxn modelId="{44A48846-33F2-4447-9D81-C12819A1B2EE}" type="presParOf" srcId="{B16E9CAD-1082-479C-9F72-054EB45D81F5}" destId="{6FFA1F66-DC45-4592-9FF6-3A672DE0EB1E}" srcOrd="0" destOrd="0" presId="urn:microsoft.com/office/officeart/2005/8/layout/hierarchy3"/>
    <dgm:cxn modelId="{A8C11BC4-F962-4A5F-9B0B-E71D6FFABAD0}" type="presParOf" srcId="{B16E9CAD-1082-479C-9F72-054EB45D81F5}" destId="{A8E04C48-E945-48CE-A763-F1285CBEAF78}" srcOrd="1" destOrd="0" presId="urn:microsoft.com/office/officeart/2005/8/layout/hierarchy3"/>
    <dgm:cxn modelId="{D55F36E4-CEE5-437A-9972-A10226DA1716}" type="presParOf" srcId="{039A4CF0-3231-41F5-97B9-9FF0DBA9B23A}" destId="{16DC887B-6115-4C8A-9EAC-557C26A4EF3A}" srcOrd="1" destOrd="0" presId="urn:microsoft.com/office/officeart/2005/8/layout/hierarchy3"/>
    <dgm:cxn modelId="{82295B7D-44D5-4D4F-BB16-B73DD0B6C5F3}" type="presParOf" srcId="{16DC887B-6115-4C8A-9EAC-557C26A4EF3A}" destId="{67B13B24-EDF8-448E-B4B3-33796686F069}" srcOrd="0" destOrd="0" presId="urn:microsoft.com/office/officeart/2005/8/layout/hierarchy3"/>
    <dgm:cxn modelId="{2453863B-624D-44BF-9151-CFB8E061BAEB}" type="presParOf" srcId="{16DC887B-6115-4C8A-9EAC-557C26A4EF3A}" destId="{F0F61574-4B64-4D6B-90A5-40FC6A2027AE}" srcOrd="1" destOrd="0" presId="urn:microsoft.com/office/officeart/2005/8/layout/hierarchy3"/>
    <dgm:cxn modelId="{ED1A375B-F47F-4E95-867C-8B5DAE91F2C6}" type="presParOf" srcId="{16DC887B-6115-4C8A-9EAC-557C26A4EF3A}" destId="{6DCA45C2-2F4A-4833-B6FA-1D876178EB7B}" srcOrd="2" destOrd="0" presId="urn:microsoft.com/office/officeart/2005/8/layout/hierarchy3"/>
    <dgm:cxn modelId="{5F3DEE16-1FAA-4C47-8F08-DF8CB9D3569E}" type="presParOf" srcId="{16DC887B-6115-4C8A-9EAC-557C26A4EF3A}" destId="{8C9551FA-B10D-4D5B-9745-FEB1560B8B7E}" srcOrd="3" destOrd="0" presId="urn:microsoft.com/office/officeart/2005/8/layout/hierarchy3"/>
    <dgm:cxn modelId="{04F146ED-4003-451D-8FBD-D980AC37979F}" type="presParOf" srcId="{C449DDC9-4DF3-4287-AA76-BCE69469BAD6}" destId="{CE8CF78E-DD09-40A3-94D2-155EC008EA99}" srcOrd="3" destOrd="0" presId="urn:microsoft.com/office/officeart/2005/8/layout/hierarchy3"/>
    <dgm:cxn modelId="{D5160111-B15F-4DE1-860F-2549BD21A395}" type="presParOf" srcId="{CE8CF78E-DD09-40A3-94D2-155EC008EA99}" destId="{4B902842-9A62-42CB-8348-7F56F5C55EE2}" srcOrd="0" destOrd="0" presId="urn:microsoft.com/office/officeart/2005/8/layout/hierarchy3"/>
    <dgm:cxn modelId="{F4E81DBD-D4EE-4E61-B9B7-E2C26C165FBC}" type="presParOf" srcId="{4B902842-9A62-42CB-8348-7F56F5C55EE2}" destId="{448BC5A9-6BC3-4BAA-B676-7D0A69CD0E02}" srcOrd="0" destOrd="0" presId="urn:microsoft.com/office/officeart/2005/8/layout/hierarchy3"/>
    <dgm:cxn modelId="{6FE78498-86F2-4F31-ABBC-9ED8AAAEAAC3}" type="presParOf" srcId="{4B902842-9A62-42CB-8348-7F56F5C55EE2}" destId="{BC301A46-4C12-40A4-82F7-D7917C40422F}" srcOrd="1" destOrd="0" presId="urn:microsoft.com/office/officeart/2005/8/layout/hierarchy3"/>
    <dgm:cxn modelId="{82CA29D1-41E7-4092-870C-53A597FA08EB}" type="presParOf" srcId="{CE8CF78E-DD09-40A3-94D2-155EC008EA99}" destId="{71680965-BCB4-4610-BECF-C0D86EA8BDA5}" srcOrd="1" destOrd="0" presId="urn:microsoft.com/office/officeart/2005/8/layout/hierarchy3"/>
    <dgm:cxn modelId="{A3F7240F-9785-4EFE-A2DB-E17D1F5A1DD3}" type="presParOf" srcId="{71680965-BCB4-4610-BECF-C0D86EA8BDA5}" destId="{37F638CE-2FBF-4AE5-ACE1-FF24A913A6FF}" srcOrd="0" destOrd="0" presId="urn:microsoft.com/office/officeart/2005/8/layout/hierarchy3"/>
    <dgm:cxn modelId="{AC833B5B-3B86-4B78-A9B2-4C257259AE32}" type="presParOf" srcId="{71680965-BCB4-4610-BECF-C0D86EA8BDA5}" destId="{EA3C2AA8-965C-49C6-8263-B4A022121E76}" srcOrd="1" destOrd="0" presId="urn:microsoft.com/office/officeart/2005/8/layout/hierarchy3"/>
    <dgm:cxn modelId="{83FE207E-7311-437B-98C1-27B6D3BF0298}" type="presParOf" srcId="{71680965-BCB4-4610-BECF-C0D86EA8BDA5}" destId="{7C0888F2-1678-4EC6-934B-8BBE55B7D78D}" srcOrd="2" destOrd="0" presId="urn:microsoft.com/office/officeart/2005/8/layout/hierarchy3"/>
    <dgm:cxn modelId="{32A80B76-DFCE-4B6D-A95A-C46E6BDE6C43}" type="presParOf" srcId="{71680965-BCB4-4610-BECF-C0D86EA8BDA5}" destId="{609FDDBA-D27A-4FA7-B665-59A4AE5C82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Ned McWherter Scholars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39592764-29D6-4A8F-9C67-27C659BBD2D1}">
      <dgm:prSet/>
      <dgm:spPr/>
      <dgm:t>
        <a:bodyPr/>
        <a:lstStyle/>
        <a:p>
          <a:pPr rtl="0"/>
          <a:r>
            <a:rPr lang="en-US" dirty="0" smtClean="0"/>
            <a:t>Fee Discount Program</a:t>
          </a:r>
          <a:endParaRPr lang="en-US" dirty="0"/>
        </a:p>
      </dgm:t>
    </dgm:pt>
    <dgm:pt modelId="{1E97BC24-895B-4B4C-BA98-E03F3DB0C5BE}" type="sibTrans" cxnId="{FDAB1E02-EF0A-4AB1-9BA0-46A27E451075}">
      <dgm:prSet/>
      <dgm:spPr/>
      <dgm:t>
        <a:bodyPr/>
        <a:lstStyle/>
        <a:p>
          <a:endParaRPr lang="en-US"/>
        </a:p>
      </dgm:t>
    </dgm:pt>
    <dgm:pt modelId="{B9552FA9-3856-4574-B453-19DE45B1743F}" type="parTrans" cxnId="{FDAB1E02-EF0A-4AB1-9BA0-46A27E451075}">
      <dgm:prSet/>
      <dgm:spPr/>
      <dgm:t>
        <a:bodyPr/>
        <a:lstStyle/>
        <a:p>
          <a:endParaRPr lang="en-US"/>
        </a:p>
      </dgm:t>
    </dgm:pt>
    <dgm:pt modelId="{CB3149CC-7A9E-426D-8369-F4B0A07CF4E6}">
      <dgm:prSet/>
      <dgm:spPr/>
      <dgm:t>
        <a:bodyPr/>
        <a:lstStyle/>
        <a:p>
          <a:pPr rtl="0"/>
          <a:r>
            <a:rPr lang="en-US" dirty="0" smtClean="0"/>
            <a:t>CSS Profile</a:t>
          </a:r>
          <a:endParaRPr lang="en-US" dirty="0"/>
        </a:p>
      </dgm:t>
    </dgm:pt>
    <dgm:pt modelId="{7991401B-B06F-4444-B4F2-C3A077ABA47B}" type="parTrans" cxnId="{372D8A7D-41C4-46B5-8FA7-28F7A35CF22A}">
      <dgm:prSet/>
      <dgm:spPr/>
    </dgm:pt>
    <dgm:pt modelId="{6A0EB5DC-DF6D-44C9-B0E0-B5233A0B1067}" type="sibTrans" cxnId="{372D8A7D-41C4-46B5-8FA7-28F7A35CF22A}">
      <dgm:prSet/>
      <dgm:spPr/>
    </dgm:pt>
    <dgm:pt modelId="{B2AC10D4-987E-402E-8FA9-E3A1EE67D7E5}" type="pres">
      <dgm:prSet presAssocID="{2EA0FC77-3ABD-41A9-A2B7-2255F4782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BF50F-424D-4927-9CF9-DFF98003EB97}" type="pres">
      <dgm:prSet presAssocID="{128428C6-ABEC-4071-9AC4-2769DA6482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3D44C-19B6-4A5F-884D-9D9F73CC6A4B}" type="pres">
      <dgm:prSet presAssocID="{F0040A49-A7D9-4028-83AB-9ECDBA1E0645}" presName="spacer" presStyleCnt="0"/>
      <dgm:spPr/>
      <dgm:t>
        <a:bodyPr/>
        <a:lstStyle/>
        <a:p>
          <a:endParaRPr lang="en-US"/>
        </a:p>
      </dgm:t>
    </dgm:pt>
    <dgm:pt modelId="{66F36A26-8B4E-4950-AF08-95796B14BBC8}" type="pres">
      <dgm:prSet presAssocID="{CB3149CC-7A9E-426D-8369-F4B0A07CF4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963B-F266-42C3-8BC4-085FBEF08EBF}" type="pres">
      <dgm:prSet presAssocID="{6A0EB5DC-DF6D-44C9-B0E0-B5233A0B1067}" presName="spacer" presStyleCnt="0"/>
      <dgm:spPr/>
      <dgm:t>
        <a:bodyPr/>
        <a:lstStyle/>
        <a:p>
          <a:endParaRPr lang="en-US"/>
        </a:p>
      </dgm:t>
    </dgm:pt>
    <dgm:pt modelId="{5381D90C-AA02-4762-B25C-E7B1C1D30584}" type="pres">
      <dgm:prSet presAssocID="{39592764-29D6-4A8F-9C67-27C659BBD2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9CD66-6AE7-4ECA-A001-3A4DDFD69DAA}" type="presOf" srcId="{2EA0FC77-3ABD-41A9-A2B7-2255F4782C1E}" destId="{B2AC10D4-987E-402E-8FA9-E3A1EE67D7E5}" srcOrd="0" destOrd="0" presId="urn:microsoft.com/office/officeart/2005/8/layout/vList2"/>
    <dgm:cxn modelId="{372D8A7D-41C4-46B5-8FA7-28F7A35CF22A}" srcId="{2EA0FC77-3ABD-41A9-A2B7-2255F4782C1E}" destId="{CB3149CC-7A9E-426D-8369-F4B0A07CF4E6}" srcOrd="1" destOrd="0" parTransId="{7991401B-B06F-4444-B4F2-C3A077ABA47B}" sibTransId="{6A0EB5DC-DF6D-44C9-B0E0-B5233A0B1067}"/>
    <dgm:cxn modelId="{1C4E777A-E2D5-4E14-BF1D-E926A9E18D28}" type="presOf" srcId="{CB3149CC-7A9E-426D-8369-F4B0A07CF4E6}" destId="{66F36A26-8B4E-4950-AF08-95796B14BBC8}" srcOrd="0" destOrd="0" presId="urn:microsoft.com/office/officeart/2005/8/layout/vList2"/>
    <dgm:cxn modelId="{FFFF7BE9-9580-4179-ADF4-1B5FD5129328}" srcId="{2EA0FC77-3ABD-41A9-A2B7-2255F4782C1E}" destId="{128428C6-ABEC-4071-9AC4-2769DA648205}" srcOrd="0" destOrd="0" parTransId="{29C87EBA-D75A-4057-8D42-9C5E729DD611}" sibTransId="{F0040A49-A7D9-4028-83AB-9ECDBA1E0645}"/>
    <dgm:cxn modelId="{E30B7A2D-71CF-48A1-A361-C2E16F2FA5CE}" type="presOf" srcId="{39592764-29D6-4A8F-9C67-27C659BBD2D1}" destId="{5381D90C-AA02-4762-B25C-E7B1C1D30584}" srcOrd="0" destOrd="0" presId="urn:microsoft.com/office/officeart/2005/8/layout/vList2"/>
    <dgm:cxn modelId="{91212A80-F549-45A4-9F11-A9E6E32EFB60}" type="presOf" srcId="{128428C6-ABEC-4071-9AC4-2769DA648205}" destId="{688BF50F-424D-4927-9CF9-DFF98003EB97}" srcOrd="0" destOrd="0" presId="urn:microsoft.com/office/officeart/2005/8/layout/vList2"/>
    <dgm:cxn modelId="{FDAB1E02-EF0A-4AB1-9BA0-46A27E451075}" srcId="{2EA0FC77-3ABD-41A9-A2B7-2255F4782C1E}" destId="{39592764-29D6-4A8F-9C67-27C659BBD2D1}" srcOrd="2" destOrd="0" parTransId="{B9552FA9-3856-4574-B453-19DE45B1743F}" sibTransId="{1E97BC24-895B-4B4C-BA98-E03F3DB0C5BE}"/>
    <dgm:cxn modelId="{290E19BF-2BD3-4D3A-B38D-87E6675D672C}" type="presParOf" srcId="{B2AC10D4-987E-402E-8FA9-E3A1EE67D7E5}" destId="{688BF50F-424D-4927-9CF9-DFF98003EB97}" srcOrd="0" destOrd="0" presId="urn:microsoft.com/office/officeart/2005/8/layout/vList2"/>
    <dgm:cxn modelId="{86B5455C-F0BF-43BD-A895-A849AAE941DE}" type="presParOf" srcId="{B2AC10D4-987E-402E-8FA9-E3A1EE67D7E5}" destId="{CD73D44C-19B6-4A5F-884D-9D9F73CC6A4B}" srcOrd="1" destOrd="0" presId="urn:microsoft.com/office/officeart/2005/8/layout/vList2"/>
    <dgm:cxn modelId="{D222D4CC-CFDD-4855-B916-8E9671E6F75A}" type="presParOf" srcId="{B2AC10D4-987E-402E-8FA9-E3A1EE67D7E5}" destId="{66F36A26-8B4E-4950-AF08-95796B14BBC8}" srcOrd="2" destOrd="0" presId="urn:microsoft.com/office/officeart/2005/8/layout/vList2"/>
    <dgm:cxn modelId="{14CA368F-1D9A-4F33-A045-C845CB484AE0}" type="presParOf" srcId="{B2AC10D4-987E-402E-8FA9-E3A1EE67D7E5}" destId="{972B963B-F266-42C3-8BC4-085FBEF08EBF}" srcOrd="3" destOrd="0" presId="urn:microsoft.com/office/officeart/2005/8/layout/vList2"/>
    <dgm:cxn modelId="{F54F4483-6938-4049-AE3E-C5AA64C6CABF}" type="presParOf" srcId="{B2AC10D4-987E-402E-8FA9-E3A1EE67D7E5}" destId="{5381D90C-AA02-4762-B25C-E7B1C1D305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HOPE Foster Grant (14+)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39592764-29D6-4A8F-9C67-27C659BBD2D1}">
      <dgm:prSet/>
      <dgm:spPr/>
      <dgm:t>
        <a:bodyPr/>
        <a:lstStyle/>
        <a:p>
          <a:pPr rtl="0"/>
          <a:r>
            <a:rPr lang="en-US" dirty="0" smtClean="0"/>
            <a:t>Chafee ETV Scholarship</a:t>
          </a:r>
          <a:endParaRPr lang="en-US" dirty="0"/>
        </a:p>
      </dgm:t>
    </dgm:pt>
    <dgm:pt modelId="{1E97BC24-895B-4B4C-BA98-E03F3DB0C5BE}" type="sibTrans" cxnId="{FDAB1E02-EF0A-4AB1-9BA0-46A27E451075}">
      <dgm:prSet/>
      <dgm:spPr/>
      <dgm:t>
        <a:bodyPr/>
        <a:lstStyle/>
        <a:p>
          <a:endParaRPr lang="en-US"/>
        </a:p>
      </dgm:t>
    </dgm:pt>
    <dgm:pt modelId="{B9552FA9-3856-4574-B453-19DE45B1743F}" type="parTrans" cxnId="{FDAB1E02-EF0A-4AB1-9BA0-46A27E451075}">
      <dgm:prSet/>
      <dgm:spPr/>
      <dgm:t>
        <a:bodyPr/>
        <a:lstStyle/>
        <a:p>
          <a:endParaRPr lang="en-US"/>
        </a:p>
      </dgm:t>
    </dgm:pt>
    <dgm:pt modelId="{CB3149CC-7A9E-426D-8369-F4B0A07CF4E6}">
      <dgm:prSet/>
      <dgm:spPr/>
      <dgm:t>
        <a:bodyPr/>
        <a:lstStyle/>
        <a:p>
          <a:pPr rtl="0"/>
          <a:r>
            <a:rPr lang="en-US" dirty="0" smtClean="0"/>
            <a:t>TN Bright Futures (16+) </a:t>
          </a:r>
          <a:endParaRPr lang="en-US" dirty="0"/>
        </a:p>
      </dgm:t>
    </dgm:pt>
    <dgm:pt modelId="{7991401B-B06F-4444-B4F2-C3A077ABA47B}" type="parTrans" cxnId="{372D8A7D-41C4-46B5-8FA7-28F7A35CF22A}">
      <dgm:prSet/>
      <dgm:spPr/>
      <dgm:t>
        <a:bodyPr/>
        <a:lstStyle/>
        <a:p>
          <a:endParaRPr lang="en-US"/>
        </a:p>
      </dgm:t>
    </dgm:pt>
    <dgm:pt modelId="{6A0EB5DC-DF6D-44C9-B0E0-B5233A0B1067}" type="sibTrans" cxnId="{372D8A7D-41C4-46B5-8FA7-28F7A35CF22A}">
      <dgm:prSet/>
      <dgm:spPr/>
      <dgm:t>
        <a:bodyPr/>
        <a:lstStyle/>
        <a:p>
          <a:endParaRPr lang="en-US"/>
        </a:p>
      </dgm:t>
    </dgm:pt>
    <dgm:pt modelId="{B2AC10D4-987E-402E-8FA9-E3A1EE67D7E5}" type="pres">
      <dgm:prSet presAssocID="{2EA0FC77-3ABD-41A9-A2B7-2255F4782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BF50F-424D-4927-9CF9-DFF98003EB97}" type="pres">
      <dgm:prSet presAssocID="{128428C6-ABEC-4071-9AC4-2769DA6482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3D44C-19B6-4A5F-884D-9D9F73CC6A4B}" type="pres">
      <dgm:prSet presAssocID="{F0040A49-A7D9-4028-83AB-9ECDBA1E0645}" presName="spacer" presStyleCnt="0"/>
      <dgm:spPr/>
      <dgm:t>
        <a:bodyPr/>
        <a:lstStyle/>
        <a:p>
          <a:endParaRPr lang="en-US"/>
        </a:p>
      </dgm:t>
    </dgm:pt>
    <dgm:pt modelId="{66F36A26-8B4E-4950-AF08-95796B14BBC8}" type="pres">
      <dgm:prSet presAssocID="{CB3149CC-7A9E-426D-8369-F4B0A07CF4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963B-F266-42C3-8BC4-085FBEF08EBF}" type="pres">
      <dgm:prSet presAssocID="{6A0EB5DC-DF6D-44C9-B0E0-B5233A0B1067}" presName="spacer" presStyleCnt="0"/>
      <dgm:spPr/>
      <dgm:t>
        <a:bodyPr/>
        <a:lstStyle/>
        <a:p>
          <a:endParaRPr lang="en-US"/>
        </a:p>
      </dgm:t>
    </dgm:pt>
    <dgm:pt modelId="{5381D90C-AA02-4762-B25C-E7B1C1D30584}" type="pres">
      <dgm:prSet presAssocID="{39592764-29D6-4A8F-9C67-27C659BBD2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D8A7D-41C4-46B5-8FA7-28F7A35CF22A}" srcId="{2EA0FC77-3ABD-41A9-A2B7-2255F4782C1E}" destId="{CB3149CC-7A9E-426D-8369-F4B0A07CF4E6}" srcOrd="1" destOrd="0" parTransId="{7991401B-B06F-4444-B4F2-C3A077ABA47B}" sibTransId="{6A0EB5DC-DF6D-44C9-B0E0-B5233A0B1067}"/>
    <dgm:cxn modelId="{9B9436EB-2FA9-4776-AE32-3D43736F4086}" type="presOf" srcId="{CB3149CC-7A9E-426D-8369-F4B0A07CF4E6}" destId="{66F36A26-8B4E-4950-AF08-95796B14BBC8}" srcOrd="0" destOrd="0" presId="urn:microsoft.com/office/officeart/2005/8/layout/vList2"/>
    <dgm:cxn modelId="{83CBA855-0C57-4A85-A118-E8D79820C258}" type="presOf" srcId="{2EA0FC77-3ABD-41A9-A2B7-2255F4782C1E}" destId="{B2AC10D4-987E-402E-8FA9-E3A1EE67D7E5}" srcOrd="0" destOrd="0" presId="urn:microsoft.com/office/officeart/2005/8/layout/vList2"/>
    <dgm:cxn modelId="{FFFF7BE9-9580-4179-ADF4-1B5FD5129328}" srcId="{2EA0FC77-3ABD-41A9-A2B7-2255F4782C1E}" destId="{128428C6-ABEC-4071-9AC4-2769DA648205}" srcOrd="0" destOrd="0" parTransId="{29C87EBA-D75A-4057-8D42-9C5E729DD611}" sibTransId="{F0040A49-A7D9-4028-83AB-9ECDBA1E0645}"/>
    <dgm:cxn modelId="{8E447785-8000-4CD8-812D-682415F07714}" type="presOf" srcId="{39592764-29D6-4A8F-9C67-27C659BBD2D1}" destId="{5381D90C-AA02-4762-B25C-E7B1C1D30584}" srcOrd="0" destOrd="0" presId="urn:microsoft.com/office/officeart/2005/8/layout/vList2"/>
    <dgm:cxn modelId="{FDAB1E02-EF0A-4AB1-9BA0-46A27E451075}" srcId="{2EA0FC77-3ABD-41A9-A2B7-2255F4782C1E}" destId="{39592764-29D6-4A8F-9C67-27C659BBD2D1}" srcOrd="2" destOrd="0" parTransId="{B9552FA9-3856-4574-B453-19DE45B1743F}" sibTransId="{1E97BC24-895B-4B4C-BA98-E03F3DB0C5BE}"/>
    <dgm:cxn modelId="{38D4E471-288A-4A22-B4AB-9A4575A3CAF4}" type="presOf" srcId="{128428C6-ABEC-4071-9AC4-2769DA648205}" destId="{688BF50F-424D-4927-9CF9-DFF98003EB97}" srcOrd="0" destOrd="0" presId="urn:microsoft.com/office/officeart/2005/8/layout/vList2"/>
    <dgm:cxn modelId="{CC8C4BC9-E0AE-48A3-AAAE-24D40764FB4C}" type="presParOf" srcId="{B2AC10D4-987E-402E-8FA9-E3A1EE67D7E5}" destId="{688BF50F-424D-4927-9CF9-DFF98003EB97}" srcOrd="0" destOrd="0" presId="urn:microsoft.com/office/officeart/2005/8/layout/vList2"/>
    <dgm:cxn modelId="{60EF34D7-9274-4E7B-ACE6-8B46365214C7}" type="presParOf" srcId="{B2AC10D4-987E-402E-8FA9-E3A1EE67D7E5}" destId="{CD73D44C-19B6-4A5F-884D-9D9F73CC6A4B}" srcOrd="1" destOrd="0" presId="urn:microsoft.com/office/officeart/2005/8/layout/vList2"/>
    <dgm:cxn modelId="{646A782A-584E-4D34-BD33-07452ACB3EC3}" type="presParOf" srcId="{B2AC10D4-987E-402E-8FA9-E3A1EE67D7E5}" destId="{66F36A26-8B4E-4950-AF08-95796B14BBC8}" srcOrd="2" destOrd="0" presId="urn:microsoft.com/office/officeart/2005/8/layout/vList2"/>
    <dgm:cxn modelId="{2C43174F-2772-4C4C-85AC-D70F6364D9B2}" type="presParOf" srcId="{B2AC10D4-987E-402E-8FA9-E3A1EE67D7E5}" destId="{972B963B-F266-42C3-8BC4-085FBEF08EBF}" srcOrd="3" destOrd="0" presId="urn:microsoft.com/office/officeart/2005/8/layout/vList2"/>
    <dgm:cxn modelId="{669A413D-5BC3-46E3-B79D-1E1941D82C5A}" type="presParOf" srcId="{B2AC10D4-987E-402E-8FA9-E3A1EE67D7E5}" destId="{5381D90C-AA02-4762-B25C-E7B1C1D305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b="1" dirty="0" smtClean="0"/>
            <a:t>Lipscomb University</a:t>
          </a:r>
          <a:endParaRPr lang="en-US" b="1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b="1" dirty="0" smtClean="0"/>
            <a:t>University of Memphis</a:t>
          </a:r>
          <a:endParaRPr lang="en-US" b="1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2"/>
              </a:solidFill>
            </a:rPr>
            <a:t>TigerLIFE</a:t>
          </a:r>
          <a:endParaRPr lang="en-US" b="1" dirty="0">
            <a:solidFill>
              <a:schemeClr val="tx2"/>
            </a:solidFill>
          </a:endParaRPr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F91E328F-3ECA-46BB-A140-619F61B12142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2"/>
              </a:solidFill>
            </a:rPr>
            <a:t>Union EDGE Program</a:t>
          </a:r>
          <a:endParaRPr lang="en-US" b="0" dirty="0">
            <a:solidFill>
              <a:schemeClr val="tx2"/>
            </a:solidFill>
          </a:endParaRPr>
        </a:p>
      </dgm:t>
    </dgm:pt>
    <dgm:pt modelId="{3B57DC4B-BC2E-47DF-9196-3179686816FE}" type="sibTrans" cxnId="{D1966662-CE4E-47CB-AE08-43A3A542FB09}">
      <dgm:prSet/>
      <dgm:spPr/>
      <dgm:t>
        <a:bodyPr/>
        <a:lstStyle/>
        <a:p>
          <a:endParaRPr lang="en-US"/>
        </a:p>
      </dgm:t>
    </dgm:pt>
    <dgm:pt modelId="{77CB0EE0-2FCE-4E39-8034-8C831C40D02C}" type="parTrans" cxnId="{D1966662-CE4E-47CB-AE08-43A3A542FB09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b="1" dirty="0" smtClean="0"/>
            <a:t>Union University</a:t>
          </a:r>
          <a:endParaRPr lang="en-US" b="1" dirty="0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2"/>
              </a:solidFill>
            </a:rPr>
            <a:t>IDEAL Program</a:t>
          </a:r>
          <a:endParaRPr lang="en-US" b="0" dirty="0">
            <a:solidFill>
              <a:schemeClr val="tx2"/>
            </a:solidFill>
          </a:endParaRPr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BCD2C7CD-DA7C-4654-95F4-57A233D6AB07}">
      <dgm:prSet/>
      <dgm:spPr/>
      <dgm:t>
        <a:bodyPr/>
        <a:lstStyle/>
        <a:p>
          <a:pPr rtl="0"/>
          <a:r>
            <a:rPr lang="en-US" b="1" dirty="0" smtClean="0"/>
            <a:t>University of Tennessee</a:t>
          </a:r>
          <a:endParaRPr lang="en-US" b="1" dirty="0"/>
        </a:p>
      </dgm:t>
    </dgm:pt>
    <dgm:pt modelId="{C663E028-CE83-4EF4-A93C-F9EB3E7856CA}" type="parTrans" cxnId="{0BDEA3B5-5387-40DE-A791-0E04B6EFBF86}">
      <dgm:prSet/>
      <dgm:spPr/>
      <dgm:t>
        <a:bodyPr/>
        <a:lstStyle/>
        <a:p>
          <a:endParaRPr lang="en-US"/>
        </a:p>
      </dgm:t>
    </dgm:pt>
    <dgm:pt modelId="{680B766D-CEC5-4F2E-94EF-082AC45D7BBC}" type="sibTrans" cxnId="{0BDEA3B5-5387-40DE-A791-0E04B6EFBF86}">
      <dgm:prSet/>
      <dgm:spPr/>
      <dgm:t>
        <a:bodyPr/>
        <a:lstStyle/>
        <a:p>
          <a:endParaRPr lang="en-US"/>
        </a:p>
      </dgm:t>
    </dgm:pt>
    <dgm:pt modelId="{8A87B5E7-E40E-4A36-9CE7-D31B8B3C0777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UT Future</a:t>
          </a:r>
          <a:endParaRPr lang="en-US" b="1" dirty="0">
            <a:solidFill>
              <a:schemeClr val="tx2"/>
            </a:solidFill>
          </a:endParaRPr>
        </a:p>
      </dgm:t>
    </dgm:pt>
    <dgm:pt modelId="{64BB5DE4-9F94-4F7B-BD83-AA69A27B8086}" type="parTrans" cxnId="{F3A16C70-C83C-4966-9BBB-938395842F9C}">
      <dgm:prSet/>
      <dgm:spPr/>
      <dgm:t>
        <a:bodyPr/>
        <a:lstStyle/>
        <a:p>
          <a:endParaRPr lang="en-US"/>
        </a:p>
      </dgm:t>
    </dgm:pt>
    <dgm:pt modelId="{F8D9D028-4D38-4525-87BC-EE768C0FDBDA}" type="sibTrans" cxnId="{F3A16C70-C83C-4966-9BBB-938395842F9C}">
      <dgm:prSet/>
      <dgm:spPr/>
      <dgm:t>
        <a:bodyPr/>
        <a:lstStyle/>
        <a:p>
          <a:endParaRPr lang="en-US"/>
        </a:p>
      </dgm:t>
    </dgm:pt>
    <dgm:pt modelId="{C7B6849D-DC3E-45B6-AA76-393DFF1A910E}">
      <dgm:prSet/>
      <dgm:spPr/>
      <dgm:t>
        <a:bodyPr/>
        <a:lstStyle/>
        <a:p>
          <a:pPr rtl="0"/>
          <a:r>
            <a:rPr lang="en-US" b="1" dirty="0" smtClean="0"/>
            <a:t>Vanderbilt University</a:t>
          </a:r>
          <a:endParaRPr lang="en-US" b="1" dirty="0"/>
        </a:p>
      </dgm:t>
    </dgm:pt>
    <dgm:pt modelId="{8CF4CB1A-97B4-492B-9E02-FB28088188F4}" type="parTrans" cxnId="{5EFC39A4-5846-4DA6-8B53-A0785DCAD6E4}">
      <dgm:prSet/>
      <dgm:spPr/>
      <dgm:t>
        <a:bodyPr/>
        <a:lstStyle/>
        <a:p>
          <a:endParaRPr lang="en-US"/>
        </a:p>
      </dgm:t>
    </dgm:pt>
    <dgm:pt modelId="{C8ECB9F9-3D53-4473-BCF0-B1DB0E3A3FAF}" type="sibTrans" cxnId="{5EFC39A4-5846-4DA6-8B53-A0785DCAD6E4}">
      <dgm:prSet/>
      <dgm:spPr/>
      <dgm:t>
        <a:bodyPr/>
        <a:lstStyle/>
        <a:p>
          <a:endParaRPr lang="en-US"/>
        </a:p>
      </dgm:t>
    </dgm:pt>
    <dgm:pt modelId="{FFF73603-3C9C-417A-8F5E-8BFC58189964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2"/>
              </a:solidFill>
            </a:rPr>
            <a:t>Next Steps</a:t>
          </a:r>
          <a:endParaRPr lang="en-US" b="0" dirty="0">
            <a:solidFill>
              <a:schemeClr val="tx2"/>
            </a:solidFill>
          </a:endParaRPr>
        </a:p>
      </dgm:t>
    </dgm:pt>
    <dgm:pt modelId="{22204805-54CF-43D8-A8A9-46F0FBC6E0CC}" type="parTrans" cxnId="{69F3DD2C-DFDA-4807-9BF5-E1F0418CF5ED}">
      <dgm:prSet/>
      <dgm:spPr/>
      <dgm:t>
        <a:bodyPr/>
        <a:lstStyle/>
        <a:p>
          <a:endParaRPr lang="en-US"/>
        </a:p>
      </dgm:t>
    </dgm:pt>
    <dgm:pt modelId="{5485CCC4-F444-4229-A03D-6A106F0C5DAE}" type="sibTrans" cxnId="{69F3DD2C-DFDA-4807-9BF5-E1F0418CF5ED}">
      <dgm:prSet/>
      <dgm:spPr/>
      <dgm:t>
        <a:bodyPr/>
        <a:lstStyle/>
        <a:p>
          <a:endParaRPr lang="en-US"/>
        </a:p>
      </dgm:t>
    </dgm:pt>
    <dgm:pt modelId="{AD703665-9DF9-49D5-92AB-A2D21348786E}" type="pres">
      <dgm:prSet presAssocID="{2EA0FC77-3ABD-41A9-A2B7-2255F4782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9A22B-9FF0-463F-9D3B-43CE2C6A5850}" type="pres">
      <dgm:prSet presAssocID="{C35052F7-5458-4424-BD4B-5C4166BAEEDC}" presName="linNode" presStyleCnt="0"/>
      <dgm:spPr/>
      <dgm:t>
        <a:bodyPr/>
        <a:lstStyle/>
        <a:p>
          <a:endParaRPr lang="en-US"/>
        </a:p>
      </dgm:t>
    </dgm:pt>
    <dgm:pt modelId="{C96D53A8-5E45-49A4-A446-E5E6EDD3CF2F}" type="pres">
      <dgm:prSet presAssocID="{C35052F7-5458-4424-BD4B-5C4166BAEEDC}" presName="parentText" presStyleLbl="node1" presStyleIdx="0" presStyleCnt="5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08243-448C-4D34-A3F4-EBDEEB60B368}" type="pres">
      <dgm:prSet presAssocID="{C35052F7-5458-4424-BD4B-5C4166BAEEDC}" presName="descendantText" presStyleLbl="alignAccFollowNode1" presStyleIdx="0" presStyleCnt="5" custScaleX="10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4F0FB-8F80-4D91-AB2B-610FCCFF50E6}" type="pres">
      <dgm:prSet presAssocID="{3962A328-B810-4D2A-87CA-E2CD6A292A25}" presName="sp" presStyleCnt="0"/>
      <dgm:spPr/>
      <dgm:t>
        <a:bodyPr/>
        <a:lstStyle/>
        <a:p>
          <a:endParaRPr lang="en-US"/>
        </a:p>
      </dgm:t>
    </dgm:pt>
    <dgm:pt modelId="{F22E360E-3B3B-4833-8334-AFA320FB9E6D}" type="pres">
      <dgm:prSet presAssocID="{8B979FBB-79C0-40B7-80BB-7668FB5A8A57}" presName="linNode" presStyleCnt="0"/>
      <dgm:spPr/>
      <dgm:t>
        <a:bodyPr/>
        <a:lstStyle/>
        <a:p>
          <a:endParaRPr lang="en-US"/>
        </a:p>
      </dgm:t>
    </dgm:pt>
    <dgm:pt modelId="{67AF71EE-B3F6-415E-8843-2C3C9B05F137}" type="pres">
      <dgm:prSet presAssocID="{8B979FBB-79C0-40B7-80BB-7668FB5A8A57}" presName="parentText" presStyleLbl="node1" presStyleIdx="1" presStyleCnt="5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E9053-B97B-4840-A830-12494E41ECB8}" type="pres">
      <dgm:prSet presAssocID="{8B979FBB-79C0-40B7-80BB-7668FB5A8A57}" presName="descendantText" presStyleLbl="alignAccFollowNode1" presStyleIdx="1" presStyleCnt="5" custScaleX="10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141EC-2CE6-474E-949A-4C894F686A2B}" type="pres">
      <dgm:prSet presAssocID="{C751AB3B-8056-43F8-82F4-011D253647CD}" presName="sp" presStyleCnt="0"/>
      <dgm:spPr/>
      <dgm:t>
        <a:bodyPr/>
        <a:lstStyle/>
        <a:p>
          <a:endParaRPr lang="en-US"/>
        </a:p>
      </dgm:t>
    </dgm:pt>
    <dgm:pt modelId="{58DB6755-0589-483E-92AD-38D53950FBBB}" type="pres">
      <dgm:prSet presAssocID="{128428C6-ABEC-4071-9AC4-2769DA648205}" presName="linNode" presStyleCnt="0"/>
      <dgm:spPr/>
      <dgm:t>
        <a:bodyPr/>
        <a:lstStyle/>
        <a:p>
          <a:endParaRPr lang="en-US"/>
        </a:p>
      </dgm:t>
    </dgm:pt>
    <dgm:pt modelId="{39134638-5578-46AF-A94F-DC7A381F1376}" type="pres">
      <dgm:prSet presAssocID="{128428C6-ABEC-4071-9AC4-2769DA648205}" presName="parentText" presStyleLbl="node1" presStyleIdx="2" presStyleCnt="5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446E1-0D31-438E-8257-82B46B006BAD}" type="pres">
      <dgm:prSet presAssocID="{128428C6-ABEC-4071-9AC4-2769DA648205}" presName="descendantText" presStyleLbl="alignAccFollowNode1" presStyleIdx="2" presStyleCnt="5" custScaleX="1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671BC-49EC-4EB4-849D-53B21EA90C51}" type="pres">
      <dgm:prSet presAssocID="{F0040A49-A7D9-4028-83AB-9ECDBA1E0645}" presName="sp" presStyleCnt="0"/>
      <dgm:spPr/>
      <dgm:t>
        <a:bodyPr/>
        <a:lstStyle/>
        <a:p>
          <a:endParaRPr lang="en-US"/>
        </a:p>
      </dgm:t>
    </dgm:pt>
    <dgm:pt modelId="{270FF02E-7822-496F-93E7-C00EE3A92F3F}" type="pres">
      <dgm:prSet presAssocID="{BCD2C7CD-DA7C-4654-95F4-57A233D6AB07}" presName="linNode" presStyleCnt="0"/>
      <dgm:spPr/>
      <dgm:t>
        <a:bodyPr/>
        <a:lstStyle/>
        <a:p>
          <a:endParaRPr lang="en-US"/>
        </a:p>
      </dgm:t>
    </dgm:pt>
    <dgm:pt modelId="{DCF2E038-9FDF-452E-8403-E78042478800}" type="pres">
      <dgm:prSet presAssocID="{BCD2C7CD-DA7C-4654-95F4-57A233D6AB07}" presName="parentText" presStyleLbl="node1" presStyleIdx="3" presStyleCnt="5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0C1F-B36E-4CC9-B33D-15A7C95B877D}" type="pres">
      <dgm:prSet presAssocID="{BCD2C7CD-DA7C-4654-95F4-57A233D6AB07}" presName="descendantText" presStyleLbl="alignAccFollowNode1" presStyleIdx="3" presStyleCnt="5" custScaleX="1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65A2F-D277-4C65-B7E4-AECBE201D00B}" type="pres">
      <dgm:prSet presAssocID="{680B766D-CEC5-4F2E-94EF-082AC45D7BBC}" presName="sp" presStyleCnt="0"/>
      <dgm:spPr/>
      <dgm:t>
        <a:bodyPr/>
        <a:lstStyle/>
        <a:p>
          <a:endParaRPr lang="en-US"/>
        </a:p>
      </dgm:t>
    </dgm:pt>
    <dgm:pt modelId="{54FB603F-391B-4EAA-8268-50E836B8C402}" type="pres">
      <dgm:prSet presAssocID="{C7B6849D-DC3E-45B6-AA76-393DFF1A910E}" presName="linNode" presStyleCnt="0"/>
      <dgm:spPr/>
      <dgm:t>
        <a:bodyPr/>
        <a:lstStyle/>
        <a:p>
          <a:endParaRPr lang="en-US"/>
        </a:p>
      </dgm:t>
    </dgm:pt>
    <dgm:pt modelId="{71681DBB-15B5-4A99-B2B5-4511F8D7D159}" type="pres">
      <dgm:prSet presAssocID="{C7B6849D-DC3E-45B6-AA76-393DFF1A910E}" presName="parentText" presStyleLbl="node1" presStyleIdx="4" presStyleCnt="5" custScaleX="874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DDA88-D904-492E-A465-72CB38E4AC09}" type="pres">
      <dgm:prSet presAssocID="{C7B6849D-DC3E-45B6-AA76-393DFF1A910E}" presName="descendantText" presStyleLbl="alignAccFollowNode1" presStyleIdx="4" presStyleCnt="5" custScaleX="105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7FCCA7-47B2-491C-A769-87AD3001E347}" srcId="{2EA0FC77-3ABD-41A9-A2B7-2255F4782C1E}" destId="{8B979FBB-79C0-40B7-80BB-7668FB5A8A57}" srcOrd="1" destOrd="0" parTransId="{8EC1A5A6-5E61-4689-B51E-0C715DBA73FA}" sibTransId="{C751AB3B-8056-43F8-82F4-011D253647CD}"/>
    <dgm:cxn modelId="{4757F5F2-7259-434C-9115-1AED25D22051}" type="presOf" srcId="{7BBA28C0-8190-412C-9C07-5B13B202A596}" destId="{94E446E1-0D31-438E-8257-82B46B006BAD}" srcOrd="0" destOrd="0" presId="urn:microsoft.com/office/officeart/2005/8/layout/vList5"/>
    <dgm:cxn modelId="{5EFC39A4-5846-4DA6-8B53-A0785DCAD6E4}" srcId="{2EA0FC77-3ABD-41A9-A2B7-2255F4782C1E}" destId="{C7B6849D-DC3E-45B6-AA76-393DFF1A910E}" srcOrd="4" destOrd="0" parTransId="{8CF4CB1A-97B4-492B-9E02-FB28088188F4}" sibTransId="{C8ECB9F9-3D53-4473-BCF0-B1DB0E3A3FAF}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1556CA6A-27B7-46AA-B57A-DC02B8631347}" type="presOf" srcId="{29039EE0-EA35-49E0-AE49-CC18A5491FAA}" destId="{D2308243-448C-4D34-A3F4-EBDEEB60B368}" srcOrd="0" destOrd="0" presId="urn:microsoft.com/office/officeart/2005/8/layout/vList5"/>
    <dgm:cxn modelId="{0BDEA3B5-5387-40DE-A791-0E04B6EFBF86}" srcId="{2EA0FC77-3ABD-41A9-A2B7-2255F4782C1E}" destId="{BCD2C7CD-DA7C-4654-95F4-57A233D6AB07}" srcOrd="3" destOrd="0" parTransId="{C663E028-CE83-4EF4-A93C-F9EB3E7856CA}" sibTransId="{680B766D-CEC5-4F2E-94EF-082AC45D7BBC}"/>
    <dgm:cxn modelId="{5FE909A0-AEA6-4316-B3DE-BB997A34C44C}" type="presOf" srcId="{128428C6-ABEC-4071-9AC4-2769DA648205}" destId="{39134638-5578-46AF-A94F-DC7A381F1376}" srcOrd="0" destOrd="0" presId="urn:microsoft.com/office/officeart/2005/8/layout/vList5"/>
    <dgm:cxn modelId="{F3A16C70-C83C-4966-9BBB-938395842F9C}" srcId="{BCD2C7CD-DA7C-4654-95F4-57A233D6AB07}" destId="{8A87B5E7-E40E-4A36-9CE7-D31B8B3C0777}" srcOrd="0" destOrd="0" parTransId="{64BB5DE4-9F94-4F7B-BD83-AA69A27B8086}" sibTransId="{F8D9D028-4D38-4525-87BC-EE768C0FDBDA}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BC9E29F6-6DA9-4954-9241-4B2D4BAE2019}" type="presOf" srcId="{C7B6849D-DC3E-45B6-AA76-393DFF1A910E}" destId="{71681DBB-15B5-4A99-B2B5-4511F8D7D159}" srcOrd="0" destOrd="0" presId="urn:microsoft.com/office/officeart/2005/8/layout/vList5"/>
    <dgm:cxn modelId="{859F8BAA-E1A0-4B23-823C-3C0E9BFAF98E}" type="presOf" srcId="{FFF73603-3C9C-417A-8F5E-8BFC58189964}" destId="{3B3DDA88-D904-492E-A465-72CB38E4AC09}" srcOrd="0" destOrd="0" presId="urn:microsoft.com/office/officeart/2005/8/layout/vList5"/>
    <dgm:cxn modelId="{56BD84DE-3DA5-407E-8900-4358AACDAC69}" type="presOf" srcId="{F91E328F-3ECA-46BB-A140-619F61B12142}" destId="{B96E9053-B97B-4840-A830-12494E41ECB8}" srcOrd="0" destOrd="0" presId="urn:microsoft.com/office/officeart/2005/8/layout/vList5"/>
    <dgm:cxn modelId="{D1966662-CE4E-47CB-AE08-43A3A542FB09}" srcId="{8B979FBB-79C0-40B7-80BB-7668FB5A8A57}" destId="{F91E328F-3ECA-46BB-A140-619F61B12142}" srcOrd="0" destOrd="0" parTransId="{77CB0EE0-2FCE-4E39-8034-8C831C40D02C}" sibTransId="{3B57DC4B-BC2E-47DF-9196-3179686816FE}"/>
    <dgm:cxn modelId="{9282D950-6F54-4A03-9852-F518B96FE0E5}" type="presOf" srcId="{8A87B5E7-E40E-4A36-9CE7-D31B8B3C0777}" destId="{0D3C0C1F-B36E-4CC9-B33D-15A7C95B877D}" srcOrd="0" destOrd="0" presId="urn:microsoft.com/office/officeart/2005/8/layout/vList5"/>
    <dgm:cxn modelId="{06AD3ABF-A9E3-4981-B827-FFE447088D06}" type="presOf" srcId="{2EA0FC77-3ABD-41A9-A2B7-2255F4782C1E}" destId="{AD703665-9DF9-49D5-92AB-A2D21348786E}" srcOrd="0" destOrd="0" presId="urn:microsoft.com/office/officeart/2005/8/layout/vList5"/>
    <dgm:cxn modelId="{69F3DD2C-DFDA-4807-9BF5-E1F0418CF5ED}" srcId="{C7B6849D-DC3E-45B6-AA76-393DFF1A910E}" destId="{FFF73603-3C9C-417A-8F5E-8BFC58189964}" srcOrd="0" destOrd="0" parTransId="{22204805-54CF-43D8-A8A9-46F0FBC6E0CC}" sibTransId="{5485CCC4-F444-4229-A03D-6A106F0C5DAE}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B8CD0158-BDAC-4BDC-A97D-350D2E3E40E3}" type="presOf" srcId="{C35052F7-5458-4424-BD4B-5C4166BAEEDC}" destId="{C96D53A8-5E45-49A4-A446-E5E6EDD3CF2F}" srcOrd="0" destOrd="0" presId="urn:microsoft.com/office/officeart/2005/8/layout/vList5"/>
    <dgm:cxn modelId="{7D70FF9B-30C6-4167-82C2-44E7873495DE}" type="presOf" srcId="{BCD2C7CD-DA7C-4654-95F4-57A233D6AB07}" destId="{DCF2E038-9FDF-452E-8403-E78042478800}" srcOrd="0" destOrd="0" presId="urn:microsoft.com/office/officeart/2005/8/layout/vList5"/>
    <dgm:cxn modelId="{7898B166-C2C3-4B49-AD66-11C2B9A5393D}" type="presOf" srcId="{8B979FBB-79C0-40B7-80BB-7668FB5A8A57}" destId="{67AF71EE-B3F6-415E-8843-2C3C9B05F137}" srcOrd="0" destOrd="0" presId="urn:microsoft.com/office/officeart/2005/8/layout/vList5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E5E6BB60-DE73-4B48-B94E-DC33F56ECB12}" type="presParOf" srcId="{AD703665-9DF9-49D5-92AB-A2D21348786E}" destId="{2D99A22B-9FF0-463F-9D3B-43CE2C6A5850}" srcOrd="0" destOrd="0" presId="urn:microsoft.com/office/officeart/2005/8/layout/vList5"/>
    <dgm:cxn modelId="{C9637ADE-B8A9-4147-A4F7-F6ABF4296AA6}" type="presParOf" srcId="{2D99A22B-9FF0-463F-9D3B-43CE2C6A5850}" destId="{C96D53A8-5E45-49A4-A446-E5E6EDD3CF2F}" srcOrd="0" destOrd="0" presId="urn:microsoft.com/office/officeart/2005/8/layout/vList5"/>
    <dgm:cxn modelId="{A96A8F1F-8D84-4267-9F76-E84C9EC85D13}" type="presParOf" srcId="{2D99A22B-9FF0-463F-9D3B-43CE2C6A5850}" destId="{D2308243-448C-4D34-A3F4-EBDEEB60B368}" srcOrd="1" destOrd="0" presId="urn:microsoft.com/office/officeart/2005/8/layout/vList5"/>
    <dgm:cxn modelId="{7B46D60E-F73E-4208-9035-73FC502EDB21}" type="presParOf" srcId="{AD703665-9DF9-49D5-92AB-A2D21348786E}" destId="{5A34F0FB-8F80-4D91-AB2B-610FCCFF50E6}" srcOrd="1" destOrd="0" presId="urn:microsoft.com/office/officeart/2005/8/layout/vList5"/>
    <dgm:cxn modelId="{1ADF9F82-F67A-42A3-90DF-5B7F8B70A028}" type="presParOf" srcId="{AD703665-9DF9-49D5-92AB-A2D21348786E}" destId="{F22E360E-3B3B-4833-8334-AFA320FB9E6D}" srcOrd="2" destOrd="0" presId="urn:microsoft.com/office/officeart/2005/8/layout/vList5"/>
    <dgm:cxn modelId="{A3BDA174-051F-48BF-AF4B-9811F1DB8C72}" type="presParOf" srcId="{F22E360E-3B3B-4833-8334-AFA320FB9E6D}" destId="{67AF71EE-B3F6-415E-8843-2C3C9B05F137}" srcOrd="0" destOrd="0" presId="urn:microsoft.com/office/officeart/2005/8/layout/vList5"/>
    <dgm:cxn modelId="{8C5CE68B-B06A-4256-BB6A-B12B7540DCDA}" type="presParOf" srcId="{F22E360E-3B3B-4833-8334-AFA320FB9E6D}" destId="{B96E9053-B97B-4840-A830-12494E41ECB8}" srcOrd="1" destOrd="0" presId="urn:microsoft.com/office/officeart/2005/8/layout/vList5"/>
    <dgm:cxn modelId="{C9AC9E8E-14D3-4B8B-A45C-1B09B4B23881}" type="presParOf" srcId="{AD703665-9DF9-49D5-92AB-A2D21348786E}" destId="{427141EC-2CE6-474E-949A-4C894F686A2B}" srcOrd="3" destOrd="0" presId="urn:microsoft.com/office/officeart/2005/8/layout/vList5"/>
    <dgm:cxn modelId="{5D1B5C46-0686-4D11-8F58-55E8DB3BFE1C}" type="presParOf" srcId="{AD703665-9DF9-49D5-92AB-A2D21348786E}" destId="{58DB6755-0589-483E-92AD-38D53950FBBB}" srcOrd="4" destOrd="0" presId="urn:microsoft.com/office/officeart/2005/8/layout/vList5"/>
    <dgm:cxn modelId="{A64AB2F9-0B62-48D3-8EC0-1125E6DF3BAE}" type="presParOf" srcId="{58DB6755-0589-483E-92AD-38D53950FBBB}" destId="{39134638-5578-46AF-A94F-DC7A381F1376}" srcOrd="0" destOrd="0" presId="urn:microsoft.com/office/officeart/2005/8/layout/vList5"/>
    <dgm:cxn modelId="{0C2860E8-37D4-43A6-8569-CA3FF703AC92}" type="presParOf" srcId="{58DB6755-0589-483E-92AD-38D53950FBBB}" destId="{94E446E1-0D31-438E-8257-82B46B006BAD}" srcOrd="1" destOrd="0" presId="urn:microsoft.com/office/officeart/2005/8/layout/vList5"/>
    <dgm:cxn modelId="{A704E23F-7F81-4FF9-8DC0-100833886369}" type="presParOf" srcId="{AD703665-9DF9-49D5-92AB-A2D21348786E}" destId="{666671BC-49EC-4EB4-849D-53B21EA90C51}" srcOrd="5" destOrd="0" presId="urn:microsoft.com/office/officeart/2005/8/layout/vList5"/>
    <dgm:cxn modelId="{7EB1FC4D-5E25-4615-AEFA-1E41AC9AB1B5}" type="presParOf" srcId="{AD703665-9DF9-49D5-92AB-A2D21348786E}" destId="{270FF02E-7822-496F-93E7-C00EE3A92F3F}" srcOrd="6" destOrd="0" presId="urn:microsoft.com/office/officeart/2005/8/layout/vList5"/>
    <dgm:cxn modelId="{72EB116F-A688-409D-A66D-326C9F782319}" type="presParOf" srcId="{270FF02E-7822-496F-93E7-C00EE3A92F3F}" destId="{DCF2E038-9FDF-452E-8403-E78042478800}" srcOrd="0" destOrd="0" presId="urn:microsoft.com/office/officeart/2005/8/layout/vList5"/>
    <dgm:cxn modelId="{51FFC2ED-949B-4EA9-AA91-7F4CD3C35E0E}" type="presParOf" srcId="{270FF02E-7822-496F-93E7-C00EE3A92F3F}" destId="{0D3C0C1F-B36E-4CC9-B33D-15A7C95B877D}" srcOrd="1" destOrd="0" presId="urn:microsoft.com/office/officeart/2005/8/layout/vList5"/>
    <dgm:cxn modelId="{81169086-451C-4F72-B72F-180693BF79DD}" type="presParOf" srcId="{AD703665-9DF9-49D5-92AB-A2D21348786E}" destId="{1B165A2F-D277-4C65-B7E4-AECBE201D00B}" srcOrd="7" destOrd="0" presId="urn:microsoft.com/office/officeart/2005/8/layout/vList5"/>
    <dgm:cxn modelId="{9F6356CA-57D4-4784-B463-2B40E0BF599C}" type="presParOf" srcId="{AD703665-9DF9-49D5-92AB-A2D21348786E}" destId="{54FB603F-391B-4EAA-8268-50E836B8C402}" srcOrd="8" destOrd="0" presId="urn:microsoft.com/office/officeart/2005/8/layout/vList5"/>
    <dgm:cxn modelId="{B1DD4886-BE9F-4FB6-937F-3A462F469590}" type="presParOf" srcId="{54FB603F-391B-4EAA-8268-50E836B8C402}" destId="{71681DBB-15B5-4A99-B2B5-4511F8D7D159}" srcOrd="0" destOrd="0" presId="urn:microsoft.com/office/officeart/2005/8/layout/vList5"/>
    <dgm:cxn modelId="{4C336AFB-42A6-49C4-925C-E636BC58F73F}" type="presParOf" srcId="{54FB603F-391B-4EAA-8268-50E836B8C402}" destId="{3B3DDA88-D904-492E-A465-72CB38E4AC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AE9F63-C230-44F6-8897-9419CB4C143F}" type="doc">
      <dgm:prSet loTypeId="urn:microsoft.com/office/officeart/2005/8/layout/lProcess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29232F5-BADB-4503-89D8-766C894B154B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11</a:t>
          </a:r>
          <a:r>
            <a:rPr lang="en-US" baseline="30000" dirty="0" smtClean="0">
              <a:solidFill>
                <a:schemeClr val="tx2"/>
              </a:solidFill>
            </a:rPr>
            <a:t>th</a:t>
          </a:r>
          <a:r>
            <a:rPr lang="en-US" dirty="0" smtClean="0">
              <a:solidFill>
                <a:schemeClr val="tx2"/>
              </a:solidFill>
            </a:rPr>
            <a:t> Fall</a:t>
          </a:r>
          <a:endParaRPr lang="en-US" dirty="0">
            <a:solidFill>
              <a:schemeClr val="tx2"/>
            </a:solidFill>
          </a:endParaRPr>
        </a:p>
      </dgm:t>
    </dgm:pt>
    <dgm:pt modelId="{E029DAD7-E384-4FD8-9A42-E32591247311}" type="parTrans" cxnId="{0DCD080E-614A-4503-A927-EA0EF05D1AB7}">
      <dgm:prSet/>
      <dgm:spPr/>
      <dgm:t>
        <a:bodyPr/>
        <a:lstStyle/>
        <a:p>
          <a:endParaRPr lang="en-US"/>
        </a:p>
      </dgm:t>
    </dgm:pt>
    <dgm:pt modelId="{0E8833D9-1388-4C93-899D-35DE9698B428}" type="sibTrans" cxnId="{0DCD080E-614A-4503-A927-EA0EF05D1AB7}">
      <dgm:prSet/>
      <dgm:spPr/>
      <dgm:t>
        <a:bodyPr/>
        <a:lstStyle/>
        <a:p>
          <a:endParaRPr lang="en-US"/>
        </a:p>
      </dgm:t>
    </dgm:pt>
    <dgm:pt modelId="{57AE3F83-310A-48AD-875B-8D5F6DF7AD97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$500 (1)</a:t>
          </a:r>
          <a:endParaRPr lang="en-US" b="0" dirty="0">
            <a:solidFill>
              <a:schemeClr val="tx2"/>
            </a:solidFill>
          </a:endParaRPr>
        </a:p>
      </dgm:t>
    </dgm:pt>
    <dgm:pt modelId="{E6BC88C3-6064-40ED-90E6-8B35A310D4A7}" type="parTrans" cxnId="{126C787D-3AF8-4478-9E20-210DA9C74BC5}">
      <dgm:prSet/>
      <dgm:spPr/>
      <dgm:t>
        <a:bodyPr/>
        <a:lstStyle/>
        <a:p>
          <a:endParaRPr lang="en-US"/>
        </a:p>
      </dgm:t>
    </dgm:pt>
    <dgm:pt modelId="{3EFDF126-E603-4147-BC9C-A0A115520767}" type="sibTrans" cxnId="{126C787D-3AF8-4478-9E20-210DA9C74BC5}">
      <dgm:prSet/>
      <dgm:spPr/>
      <dgm:t>
        <a:bodyPr/>
        <a:lstStyle/>
        <a:p>
          <a:endParaRPr lang="en-US"/>
        </a:p>
      </dgm:t>
    </dgm:pt>
    <dgm:pt modelId="{4F722204-DA44-44BC-8AA1-F11C727E4F05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$500 (2)</a:t>
          </a:r>
          <a:endParaRPr lang="en-US" b="0" dirty="0">
            <a:solidFill>
              <a:schemeClr val="tx2"/>
            </a:solidFill>
          </a:endParaRPr>
        </a:p>
      </dgm:t>
    </dgm:pt>
    <dgm:pt modelId="{05F5B5EA-82BD-4271-82FD-B9322CBDEE92}" type="parTrans" cxnId="{8319926B-3BD7-4628-91FE-B7A35B21B72D}">
      <dgm:prSet/>
      <dgm:spPr/>
      <dgm:t>
        <a:bodyPr/>
        <a:lstStyle/>
        <a:p>
          <a:endParaRPr lang="en-US"/>
        </a:p>
      </dgm:t>
    </dgm:pt>
    <dgm:pt modelId="{FD35C4E4-63F9-4567-8643-1E794026AC14}" type="sibTrans" cxnId="{8319926B-3BD7-4628-91FE-B7A35B21B72D}">
      <dgm:prSet/>
      <dgm:spPr/>
      <dgm:t>
        <a:bodyPr/>
        <a:lstStyle/>
        <a:p>
          <a:endParaRPr lang="en-US"/>
        </a:p>
      </dgm:t>
    </dgm:pt>
    <dgm:pt modelId="{2C6F2ADE-4EE5-46AE-99EE-995BE1248F01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11</a:t>
          </a:r>
          <a:r>
            <a:rPr lang="en-US" baseline="30000" dirty="0" smtClean="0">
              <a:solidFill>
                <a:schemeClr val="tx2"/>
              </a:solidFill>
            </a:rPr>
            <a:t>th</a:t>
          </a:r>
          <a:r>
            <a:rPr lang="en-US" dirty="0" smtClean="0">
              <a:solidFill>
                <a:schemeClr val="tx2"/>
              </a:solidFill>
            </a:rPr>
            <a:t> Spring</a:t>
          </a:r>
          <a:endParaRPr lang="en-US" dirty="0">
            <a:solidFill>
              <a:schemeClr val="tx2"/>
            </a:solidFill>
          </a:endParaRPr>
        </a:p>
      </dgm:t>
    </dgm:pt>
    <dgm:pt modelId="{0F548003-56CE-41F0-A17E-029C00847653}" type="parTrans" cxnId="{69FE1084-2D82-4FFF-9524-046E0405ED6E}">
      <dgm:prSet/>
      <dgm:spPr/>
      <dgm:t>
        <a:bodyPr/>
        <a:lstStyle/>
        <a:p>
          <a:endParaRPr lang="en-US"/>
        </a:p>
      </dgm:t>
    </dgm:pt>
    <dgm:pt modelId="{88273B71-10C9-4E65-96DB-EB6F72AA67AD}" type="sibTrans" cxnId="{69FE1084-2D82-4FFF-9524-046E0405ED6E}">
      <dgm:prSet/>
      <dgm:spPr/>
      <dgm:t>
        <a:bodyPr/>
        <a:lstStyle/>
        <a:p>
          <a:endParaRPr lang="en-US"/>
        </a:p>
      </dgm:t>
    </dgm:pt>
    <dgm:pt modelId="{35098846-0F0B-4CB2-8456-0842B3BF5B01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$200 (3)</a:t>
          </a:r>
          <a:endParaRPr lang="en-US" b="0" dirty="0">
            <a:solidFill>
              <a:schemeClr val="tx2"/>
            </a:solidFill>
          </a:endParaRPr>
        </a:p>
      </dgm:t>
    </dgm:pt>
    <dgm:pt modelId="{CE6F3495-3D0C-4720-87F8-F62AA73B08CB}" type="parTrans" cxnId="{B8632EC6-E5F7-404B-9FFA-90A960FCA153}">
      <dgm:prSet/>
      <dgm:spPr/>
      <dgm:t>
        <a:bodyPr/>
        <a:lstStyle/>
        <a:p>
          <a:endParaRPr lang="en-US"/>
        </a:p>
      </dgm:t>
    </dgm:pt>
    <dgm:pt modelId="{4C4DA9A9-0E90-47D2-BF87-59BEF7FD497A}" type="sibTrans" cxnId="{B8632EC6-E5F7-404B-9FFA-90A960FCA153}">
      <dgm:prSet/>
      <dgm:spPr/>
      <dgm:t>
        <a:bodyPr/>
        <a:lstStyle/>
        <a:p>
          <a:endParaRPr lang="en-US"/>
        </a:p>
      </dgm:t>
    </dgm:pt>
    <dgm:pt modelId="{7B936F30-AF6D-45ED-B642-57F7C6472901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$0 (4)</a:t>
          </a:r>
          <a:endParaRPr lang="en-US" b="0" dirty="0">
            <a:solidFill>
              <a:schemeClr val="tx2"/>
            </a:solidFill>
          </a:endParaRPr>
        </a:p>
      </dgm:t>
    </dgm:pt>
    <dgm:pt modelId="{D65767FD-777F-4B9E-8E68-64AB5CA7AFFC}" type="parTrans" cxnId="{49B1DB3B-835F-45DC-8557-79CD1B335641}">
      <dgm:prSet/>
      <dgm:spPr/>
      <dgm:t>
        <a:bodyPr/>
        <a:lstStyle/>
        <a:p>
          <a:endParaRPr lang="en-US"/>
        </a:p>
      </dgm:t>
    </dgm:pt>
    <dgm:pt modelId="{D5C5B2AE-4434-48EC-B564-71A95F3B2305}" type="sibTrans" cxnId="{49B1DB3B-835F-45DC-8557-79CD1B335641}">
      <dgm:prSet/>
      <dgm:spPr/>
      <dgm:t>
        <a:bodyPr/>
        <a:lstStyle/>
        <a:p>
          <a:endParaRPr lang="en-US"/>
        </a:p>
      </dgm:t>
    </dgm:pt>
    <dgm:pt modelId="{63D01D03-F04E-4CE7-8331-B94269F6B536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12</a:t>
          </a:r>
          <a:r>
            <a:rPr lang="en-US" baseline="30000" dirty="0" smtClean="0">
              <a:solidFill>
                <a:schemeClr val="tx2"/>
              </a:solidFill>
            </a:rPr>
            <a:t>th</a:t>
          </a:r>
          <a:r>
            <a:rPr lang="en-US" dirty="0" smtClean="0">
              <a:solidFill>
                <a:schemeClr val="tx2"/>
              </a:solidFill>
            </a:rPr>
            <a:t> Fall</a:t>
          </a:r>
          <a:endParaRPr lang="en-US" dirty="0">
            <a:solidFill>
              <a:schemeClr val="tx2"/>
            </a:solidFill>
          </a:endParaRPr>
        </a:p>
      </dgm:t>
    </dgm:pt>
    <dgm:pt modelId="{B079625B-296D-476B-812C-17DF4DA06A04}" type="parTrans" cxnId="{46B7CA19-5480-4935-A823-78D7CC7069CF}">
      <dgm:prSet/>
      <dgm:spPr/>
      <dgm:t>
        <a:bodyPr/>
        <a:lstStyle/>
        <a:p>
          <a:endParaRPr lang="en-US"/>
        </a:p>
      </dgm:t>
    </dgm:pt>
    <dgm:pt modelId="{FEAE0AB0-F148-423E-BF5E-8FF2B198ADA3}" type="sibTrans" cxnId="{46B7CA19-5480-4935-A823-78D7CC7069CF}">
      <dgm:prSet/>
      <dgm:spPr/>
      <dgm:t>
        <a:bodyPr/>
        <a:lstStyle/>
        <a:p>
          <a:endParaRPr lang="en-US"/>
        </a:p>
      </dgm:t>
    </dgm:pt>
    <dgm:pt modelId="{5DC7414A-AD2A-4F34-BF84-857C065BD411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$300 (5)*</a:t>
          </a:r>
          <a:endParaRPr lang="en-US" b="0" dirty="0">
            <a:solidFill>
              <a:schemeClr val="tx2"/>
            </a:solidFill>
          </a:endParaRPr>
        </a:p>
      </dgm:t>
    </dgm:pt>
    <dgm:pt modelId="{8E609A4C-17F0-468F-9C05-F925E33AE6A2}" type="parTrans" cxnId="{7494F6C9-4F44-4AD4-B742-2BDCEC6E5EC9}">
      <dgm:prSet/>
      <dgm:spPr/>
      <dgm:t>
        <a:bodyPr/>
        <a:lstStyle/>
        <a:p>
          <a:endParaRPr lang="en-US"/>
        </a:p>
      </dgm:t>
    </dgm:pt>
    <dgm:pt modelId="{318394A5-977D-4DD8-A3E3-6DEA71E8CD13}" type="sibTrans" cxnId="{7494F6C9-4F44-4AD4-B742-2BDCEC6E5EC9}">
      <dgm:prSet/>
      <dgm:spPr/>
      <dgm:t>
        <a:bodyPr/>
        <a:lstStyle/>
        <a:p>
          <a:endParaRPr lang="en-US"/>
        </a:p>
      </dgm:t>
    </dgm:pt>
    <dgm:pt modelId="{9EB50A54-AD89-4624-B536-722844C6382B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$300 (6)*</a:t>
          </a:r>
          <a:endParaRPr lang="en-US" dirty="0">
            <a:solidFill>
              <a:schemeClr val="tx2"/>
            </a:solidFill>
          </a:endParaRPr>
        </a:p>
      </dgm:t>
    </dgm:pt>
    <dgm:pt modelId="{518AB4B9-E600-4892-920A-CB5DC5E610B4}" type="parTrans" cxnId="{4D67348F-67DB-499E-A43D-F9D3BC3FAEAE}">
      <dgm:prSet/>
      <dgm:spPr/>
      <dgm:t>
        <a:bodyPr/>
        <a:lstStyle/>
        <a:p>
          <a:endParaRPr lang="en-US"/>
        </a:p>
      </dgm:t>
    </dgm:pt>
    <dgm:pt modelId="{2243F782-3053-4A54-B55A-778FD245D4B9}" type="sibTrans" cxnId="{4D67348F-67DB-499E-A43D-F9D3BC3FAEAE}">
      <dgm:prSet/>
      <dgm:spPr/>
      <dgm:t>
        <a:bodyPr/>
        <a:lstStyle/>
        <a:p>
          <a:endParaRPr lang="en-US"/>
        </a:p>
      </dgm:t>
    </dgm:pt>
    <dgm:pt modelId="{50AF62AD-FB80-4BFA-94ED-C894F06BF1B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12</a:t>
          </a:r>
          <a:r>
            <a:rPr lang="en-US" baseline="30000" dirty="0" smtClean="0">
              <a:solidFill>
                <a:schemeClr val="tx2"/>
              </a:solidFill>
            </a:rPr>
            <a:t>th</a:t>
          </a:r>
          <a:r>
            <a:rPr lang="en-US" dirty="0" smtClean="0">
              <a:solidFill>
                <a:schemeClr val="tx2"/>
              </a:solidFill>
            </a:rPr>
            <a:t> Spring</a:t>
          </a:r>
          <a:endParaRPr lang="en-US" dirty="0">
            <a:solidFill>
              <a:schemeClr val="tx2"/>
            </a:solidFill>
          </a:endParaRPr>
        </a:p>
      </dgm:t>
    </dgm:pt>
    <dgm:pt modelId="{E9645F96-D27B-4FDC-BC16-062DDE293189}" type="parTrans" cxnId="{68861EA3-3B84-4858-A08A-2A84AAB35D65}">
      <dgm:prSet/>
      <dgm:spPr/>
      <dgm:t>
        <a:bodyPr/>
        <a:lstStyle/>
        <a:p>
          <a:endParaRPr lang="en-US"/>
        </a:p>
      </dgm:t>
    </dgm:pt>
    <dgm:pt modelId="{708C75DE-2CAE-48B0-8504-706BECFE1F9E}" type="sibTrans" cxnId="{68861EA3-3B84-4858-A08A-2A84AAB35D65}">
      <dgm:prSet/>
      <dgm:spPr/>
      <dgm:t>
        <a:bodyPr/>
        <a:lstStyle/>
        <a:p>
          <a:endParaRPr lang="en-US"/>
        </a:p>
      </dgm:t>
    </dgm:pt>
    <dgm:pt modelId="{969D72B6-1F2C-475C-B69E-809F8D8051B0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$300 (7)*</a:t>
          </a:r>
          <a:endParaRPr lang="en-US" dirty="0">
            <a:solidFill>
              <a:schemeClr val="tx2"/>
            </a:solidFill>
          </a:endParaRPr>
        </a:p>
      </dgm:t>
    </dgm:pt>
    <dgm:pt modelId="{02DAD7FA-B185-4CBA-A7B6-DD7808F4F8A5}" type="parTrans" cxnId="{81F78574-8DD1-424E-BE88-01B06B6A23F1}">
      <dgm:prSet/>
      <dgm:spPr/>
      <dgm:t>
        <a:bodyPr/>
        <a:lstStyle/>
        <a:p>
          <a:endParaRPr lang="en-US"/>
        </a:p>
      </dgm:t>
    </dgm:pt>
    <dgm:pt modelId="{4D65009B-6779-4B09-9CF1-C8A24AF88CB6}" type="sibTrans" cxnId="{81F78574-8DD1-424E-BE88-01B06B6A23F1}">
      <dgm:prSet/>
      <dgm:spPr/>
      <dgm:t>
        <a:bodyPr/>
        <a:lstStyle/>
        <a:p>
          <a:endParaRPr lang="en-US"/>
        </a:p>
      </dgm:t>
    </dgm:pt>
    <dgm:pt modelId="{3CBA0FD7-F059-4CC9-9BB1-C20AEE052784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$300 (8)*</a:t>
          </a:r>
          <a:endParaRPr lang="en-US" dirty="0">
            <a:solidFill>
              <a:schemeClr val="tx2"/>
            </a:solidFill>
          </a:endParaRPr>
        </a:p>
      </dgm:t>
    </dgm:pt>
    <dgm:pt modelId="{52F543F3-3172-4DD7-862D-4D1A46492E94}" type="parTrans" cxnId="{4CEF8056-592B-4BFA-B6C3-25041076CC12}">
      <dgm:prSet/>
      <dgm:spPr/>
      <dgm:t>
        <a:bodyPr/>
        <a:lstStyle/>
        <a:p>
          <a:endParaRPr lang="en-US"/>
        </a:p>
      </dgm:t>
    </dgm:pt>
    <dgm:pt modelId="{0C0A38EC-06C1-428D-81DD-176F0F5D51DB}" type="sibTrans" cxnId="{4CEF8056-592B-4BFA-B6C3-25041076CC12}">
      <dgm:prSet/>
      <dgm:spPr/>
      <dgm:t>
        <a:bodyPr/>
        <a:lstStyle/>
        <a:p>
          <a:endParaRPr lang="en-US"/>
        </a:p>
      </dgm:t>
    </dgm:pt>
    <dgm:pt modelId="{756104BC-D118-45F2-A646-4ED39FD00E25}" type="pres">
      <dgm:prSet presAssocID="{8EAE9F63-C230-44F6-8897-9419CB4C14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D49B0-826A-4B4E-8407-912D248CEB8C}" type="pres">
      <dgm:prSet presAssocID="{B29232F5-BADB-4503-89D8-766C894B154B}" presName="compNode" presStyleCnt="0"/>
      <dgm:spPr/>
      <dgm:t>
        <a:bodyPr/>
        <a:lstStyle/>
        <a:p>
          <a:endParaRPr lang="en-US"/>
        </a:p>
      </dgm:t>
    </dgm:pt>
    <dgm:pt modelId="{FDE669B7-234F-4426-9C4B-47223930F76B}" type="pres">
      <dgm:prSet presAssocID="{B29232F5-BADB-4503-89D8-766C894B154B}" presName="aNode" presStyleLbl="bgShp" presStyleIdx="0" presStyleCnt="4"/>
      <dgm:spPr/>
      <dgm:t>
        <a:bodyPr/>
        <a:lstStyle/>
        <a:p>
          <a:endParaRPr lang="en-US"/>
        </a:p>
      </dgm:t>
    </dgm:pt>
    <dgm:pt modelId="{F564DD84-E114-43C4-A5B3-943E476B5911}" type="pres">
      <dgm:prSet presAssocID="{B29232F5-BADB-4503-89D8-766C894B154B}" presName="textNode" presStyleLbl="bgShp" presStyleIdx="0" presStyleCnt="4"/>
      <dgm:spPr/>
      <dgm:t>
        <a:bodyPr/>
        <a:lstStyle/>
        <a:p>
          <a:endParaRPr lang="en-US"/>
        </a:p>
      </dgm:t>
    </dgm:pt>
    <dgm:pt modelId="{C7AA7581-EB57-4B1A-9580-C8F347EF4D18}" type="pres">
      <dgm:prSet presAssocID="{B29232F5-BADB-4503-89D8-766C894B154B}" presName="compChildNode" presStyleCnt="0"/>
      <dgm:spPr/>
      <dgm:t>
        <a:bodyPr/>
        <a:lstStyle/>
        <a:p>
          <a:endParaRPr lang="en-US"/>
        </a:p>
      </dgm:t>
    </dgm:pt>
    <dgm:pt modelId="{D7BCD976-5E25-48EB-9926-A5E08249C4C5}" type="pres">
      <dgm:prSet presAssocID="{B29232F5-BADB-4503-89D8-766C894B154B}" presName="theInnerList" presStyleCnt="0"/>
      <dgm:spPr/>
      <dgm:t>
        <a:bodyPr/>
        <a:lstStyle/>
        <a:p>
          <a:endParaRPr lang="en-US"/>
        </a:p>
      </dgm:t>
    </dgm:pt>
    <dgm:pt modelId="{ACD720DE-DA83-4E5B-8F33-03397B29B856}" type="pres">
      <dgm:prSet presAssocID="{57AE3F83-310A-48AD-875B-8D5F6DF7AD97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9B436-6F4C-4E63-A29C-BD589B3036A8}" type="pres">
      <dgm:prSet presAssocID="{57AE3F83-310A-48AD-875B-8D5F6DF7AD97}" presName="aSpace2" presStyleCnt="0"/>
      <dgm:spPr/>
      <dgm:t>
        <a:bodyPr/>
        <a:lstStyle/>
        <a:p>
          <a:endParaRPr lang="en-US"/>
        </a:p>
      </dgm:t>
    </dgm:pt>
    <dgm:pt modelId="{2B90E041-D303-44A7-B875-8BE6B8C3FEA1}" type="pres">
      <dgm:prSet presAssocID="{4F722204-DA44-44BC-8AA1-F11C727E4F05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5AE86-DD51-4427-A220-720DE4FD55A4}" type="pres">
      <dgm:prSet presAssocID="{B29232F5-BADB-4503-89D8-766C894B154B}" presName="aSpace" presStyleCnt="0"/>
      <dgm:spPr/>
      <dgm:t>
        <a:bodyPr/>
        <a:lstStyle/>
        <a:p>
          <a:endParaRPr lang="en-US"/>
        </a:p>
      </dgm:t>
    </dgm:pt>
    <dgm:pt modelId="{A3D68EB5-0E1F-442A-BF7E-D0ACBDEDA405}" type="pres">
      <dgm:prSet presAssocID="{2C6F2ADE-4EE5-46AE-99EE-995BE1248F01}" presName="compNode" presStyleCnt="0"/>
      <dgm:spPr/>
      <dgm:t>
        <a:bodyPr/>
        <a:lstStyle/>
        <a:p>
          <a:endParaRPr lang="en-US"/>
        </a:p>
      </dgm:t>
    </dgm:pt>
    <dgm:pt modelId="{F13386EC-C3F6-4B80-857A-E24241C72732}" type="pres">
      <dgm:prSet presAssocID="{2C6F2ADE-4EE5-46AE-99EE-995BE1248F01}" presName="aNode" presStyleLbl="bgShp" presStyleIdx="1" presStyleCnt="4"/>
      <dgm:spPr/>
      <dgm:t>
        <a:bodyPr/>
        <a:lstStyle/>
        <a:p>
          <a:endParaRPr lang="en-US"/>
        </a:p>
      </dgm:t>
    </dgm:pt>
    <dgm:pt modelId="{F9F4D65E-0D42-4EAA-B241-6D28D0063E4F}" type="pres">
      <dgm:prSet presAssocID="{2C6F2ADE-4EE5-46AE-99EE-995BE1248F01}" presName="textNode" presStyleLbl="bgShp" presStyleIdx="1" presStyleCnt="4"/>
      <dgm:spPr/>
      <dgm:t>
        <a:bodyPr/>
        <a:lstStyle/>
        <a:p>
          <a:endParaRPr lang="en-US"/>
        </a:p>
      </dgm:t>
    </dgm:pt>
    <dgm:pt modelId="{E4622377-9F6A-4494-8882-B2A187C0AFF0}" type="pres">
      <dgm:prSet presAssocID="{2C6F2ADE-4EE5-46AE-99EE-995BE1248F01}" presName="compChildNode" presStyleCnt="0"/>
      <dgm:spPr/>
      <dgm:t>
        <a:bodyPr/>
        <a:lstStyle/>
        <a:p>
          <a:endParaRPr lang="en-US"/>
        </a:p>
      </dgm:t>
    </dgm:pt>
    <dgm:pt modelId="{F4B7D7DB-5B4C-4820-BDE2-CE47437BD969}" type="pres">
      <dgm:prSet presAssocID="{2C6F2ADE-4EE5-46AE-99EE-995BE1248F01}" presName="theInnerList" presStyleCnt="0"/>
      <dgm:spPr/>
      <dgm:t>
        <a:bodyPr/>
        <a:lstStyle/>
        <a:p>
          <a:endParaRPr lang="en-US"/>
        </a:p>
      </dgm:t>
    </dgm:pt>
    <dgm:pt modelId="{1084C9C9-1FAA-4A07-A80D-E3E5824B1F46}" type="pres">
      <dgm:prSet presAssocID="{35098846-0F0B-4CB2-8456-0842B3BF5B01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1F35C-88E5-4449-B3CF-F741F4CBD757}" type="pres">
      <dgm:prSet presAssocID="{35098846-0F0B-4CB2-8456-0842B3BF5B01}" presName="aSpace2" presStyleCnt="0"/>
      <dgm:spPr/>
      <dgm:t>
        <a:bodyPr/>
        <a:lstStyle/>
        <a:p>
          <a:endParaRPr lang="en-US"/>
        </a:p>
      </dgm:t>
    </dgm:pt>
    <dgm:pt modelId="{D7B6113F-08D6-416A-A6FD-C710AEA7D1F8}" type="pres">
      <dgm:prSet presAssocID="{7B936F30-AF6D-45ED-B642-57F7C6472901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90ED5-6E7A-4530-A56A-981A40474746}" type="pres">
      <dgm:prSet presAssocID="{2C6F2ADE-4EE5-46AE-99EE-995BE1248F01}" presName="aSpace" presStyleCnt="0"/>
      <dgm:spPr/>
      <dgm:t>
        <a:bodyPr/>
        <a:lstStyle/>
        <a:p>
          <a:endParaRPr lang="en-US"/>
        </a:p>
      </dgm:t>
    </dgm:pt>
    <dgm:pt modelId="{B9EC4E11-FFB3-4051-B185-5B3683F02D8D}" type="pres">
      <dgm:prSet presAssocID="{63D01D03-F04E-4CE7-8331-B94269F6B536}" presName="compNode" presStyleCnt="0"/>
      <dgm:spPr/>
      <dgm:t>
        <a:bodyPr/>
        <a:lstStyle/>
        <a:p>
          <a:endParaRPr lang="en-US"/>
        </a:p>
      </dgm:t>
    </dgm:pt>
    <dgm:pt modelId="{5677F4A4-8B86-4F09-8605-989C8C319C52}" type="pres">
      <dgm:prSet presAssocID="{63D01D03-F04E-4CE7-8331-B94269F6B536}" presName="aNode" presStyleLbl="bgShp" presStyleIdx="2" presStyleCnt="4"/>
      <dgm:spPr/>
      <dgm:t>
        <a:bodyPr/>
        <a:lstStyle/>
        <a:p>
          <a:endParaRPr lang="en-US"/>
        </a:p>
      </dgm:t>
    </dgm:pt>
    <dgm:pt modelId="{B845100A-3B99-4157-A03A-D4012D5313B5}" type="pres">
      <dgm:prSet presAssocID="{63D01D03-F04E-4CE7-8331-B94269F6B536}" presName="textNode" presStyleLbl="bgShp" presStyleIdx="2" presStyleCnt="4"/>
      <dgm:spPr/>
      <dgm:t>
        <a:bodyPr/>
        <a:lstStyle/>
        <a:p>
          <a:endParaRPr lang="en-US"/>
        </a:p>
      </dgm:t>
    </dgm:pt>
    <dgm:pt modelId="{358CEE5B-E759-454D-9F4B-DEE05EBAF55B}" type="pres">
      <dgm:prSet presAssocID="{63D01D03-F04E-4CE7-8331-B94269F6B536}" presName="compChildNode" presStyleCnt="0"/>
      <dgm:spPr/>
      <dgm:t>
        <a:bodyPr/>
        <a:lstStyle/>
        <a:p>
          <a:endParaRPr lang="en-US"/>
        </a:p>
      </dgm:t>
    </dgm:pt>
    <dgm:pt modelId="{22E66E47-6191-40FE-92EB-03CD175022E6}" type="pres">
      <dgm:prSet presAssocID="{63D01D03-F04E-4CE7-8331-B94269F6B536}" presName="theInnerList" presStyleCnt="0"/>
      <dgm:spPr/>
      <dgm:t>
        <a:bodyPr/>
        <a:lstStyle/>
        <a:p>
          <a:endParaRPr lang="en-US"/>
        </a:p>
      </dgm:t>
    </dgm:pt>
    <dgm:pt modelId="{60C64300-AAFE-4648-B060-995881966C34}" type="pres">
      <dgm:prSet presAssocID="{5DC7414A-AD2A-4F34-BF84-857C065BD411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BCF95-D6EB-4B05-A738-6F9B87091FC9}" type="pres">
      <dgm:prSet presAssocID="{5DC7414A-AD2A-4F34-BF84-857C065BD411}" presName="aSpace2" presStyleCnt="0"/>
      <dgm:spPr/>
      <dgm:t>
        <a:bodyPr/>
        <a:lstStyle/>
        <a:p>
          <a:endParaRPr lang="en-US"/>
        </a:p>
      </dgm:t>
    </dgm:pt>
    <dgm:pt modelId="{1D50A230-661E-4E8A-8FA9-83610B6EAB76}" type="pres">
      <dgm:prSet presAssocID="{9EB50A54-AD89-4624-B536-722844C6382B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58FE3-5260-4587-B983-1938EE201B76}" type="pres">
      <dgm:prSet presAssocID="{63D01D03-F04E-4CE7-8331-B94269F6B536}" presName="aSpace" presStyleCnt="0"/>
      <dgm:spPr/>
      <dgm:t>
        <a:bodyPr/>
        <a:lstStyle/>
        <a:p>
          <a:endParaRPr lang="en-US"/>
        </a:p>
      </dgm:t>
    </dgm:pt>
    <dgm:pt modelId="{3BDBC8D3-3F0F-487E-BC57-15A4D70510E7}" type="pres">
      <dgm:prSet presAssocID="{50AF62AD-FB80-4BFA-94ED-C894F06BF1B5}" presName="compNode" presStyleCnt="0"/>
      <dgm:spPr/>
      <dgm:t>
        <a:bodyPr/>
        <a:lstStyle/>
        <a:p>
          <a:endParaRPr lang="en-US"/>
        </a:p>
      </dgm:t>
    </dgm:pt>
    <dgm:pt modelId="{99AA124B-FACC-4F4C-9C51-57E79B052AFD}" type="pres">
      <dgm:prSet presAssocID="{50AF62AD-FB80-4BFA-94ED-C894F06BF1B5}" presName="aNode" presStyleLbl="bgShp" presStyleIdx="3" presStyleCnt="4"/>
      <dgm:spPr/>
      <dgm:t>
        <a:bodyPr/>
        <a:lstStyle/>
        <a:p>
          <a:endParaRPr lang="en-US"/>
        </a:p>
      </dgm:t>
    </dgm:pt>
    <dgm:pt modelId="{DCFE355B-B747-4BFA-93EF-4F98F933C98A}" type="pres">
      <dgm:prSet presAssocID="{50AF62AD-FB80-4BFA-94ED-C894F06BF1B5}" presName="textNode" presStyleLbl="bgShp" presStyleIdx="3" presStyleCnt="4"/>
      <dgm:spPr/>
      <dgm:t>
        <a:bodyPr/>
        <a:lstStyle/>
        <a:p>
          <a:endParaRPr lang="en-US"/>
        </a:p>
      </dgm:t>
    </dgm:pt>
    <dgm:pt modelId="{F7D034A9-11F3-42C1-B0DA-AFCADB0FB68C}" type="pres">
      <dgm:prSet presAssocID="{50AF62AD-FB80-4BFA-94ED-C894F06BF1B5}" presName="compChildNode" presStyleCnt="0"/>
      <dgm:spPr/>
      <dgm:t>
        <a:bodyPr/>
        <a:lstStyle/>
        <a:p>
          <a:endParaRPr lang="en-US"/>
        </a:p>
      </dgm:t>
    </dgm:pt>
    <dgm:pt modelId="{F20D57E7-5FC4-42B4-81F8-C11AAE50B051}" type="pres">
      <dgm:prSet presAssocID="{50AF62AD-FB80-4BFA-94ED-C894F06BF1B5}" presName="theInnerList" presStyleCnt="0"/>
      <dgm:spPr/>
      <dgm:t>
        <a:bodyPr/>
        <a:lstStyle/>
        <a:p>
          <a:endParaRPr lang="en-US"/>
        </a:p>
      </dgm:t>
    </dgm:pt>
    <dgm:pt modelId="{9E5CD1A8-2594-49F5-A295-1F3E4564656A}" type="pres">
      <dgm:prSet presAssocID="{969D72B6-1F2C-475C-B69E-809F8D8051B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FDB25-51E5-47C5-B5D9-E0F1773661E8}" type="pres">
      <dgm:prSet presAssocID="{969D72B6-1F2C-475C-B69E-809F8D8051B0}" presName="aSpace2" presStyleCnt="0"/>
      <dgm:spPr/>
      <dgm:t>
        <a:bodyPr/>
        <a:lstStyle/>
        <a:p>
          <a:endParaRPr lang="en-US"/>
        </a:p>
      </dgm:t>
    </dgm:pt>
    <dgm:pt modelId="{07A08E10-E769-4ADF-8928-EAA0B372C416}" type="pres">
      <dgm:prSet presAssocID="{3CBA0FD7-F059-4CC9-9BB1-C20AEE05278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4F6C9-4F44-4AD4-B742-2BDCEC6E5EC9}" srcId="{63D01D03-F04E-4CE7-8331-B94269F6B536}" destId="{5DC7414A-AD2A-4F34-BF84-857C065BD411}" srcOrd="0" destOrd="0" parTransId="{8E609A4C-17F0-468F-9C05-F925E33AE6A2}" sibTransId="{318394A5-977D-4DD8-A3E3-6DEA71E8CD13}"/>
    <dgm:cxn modelId="{F7A11D62-7DD9-4944-B28A-F122706FA5BC}" type="presOf" srcId="{B29232F5-BADB-4503-89D8-766C894B154B}" destId="{FDE669B7-234F-4426-9C4B-47223930F76B}" srcOrd="0" destOrd="0" presId="urn:microsoft.com/office/officeart/2005/8/layout/lProcess2"/>
    <dgm:cxn modelId="{69FE1084-2D82-4FFF-9524-046E0405ED6E}" srcId="{8EAE9F63-C230-44F6-8897-9419CB4C143F}" destId="{2C6F2ADE-4EE5-46AE-99EE-995BE1248F01}" srcOrd="1" destOrd="0" parTransId="{0F548003-56CE-41F0-A17E-029C00847653}" sibTransId="{88273B71-10C9-4E65-96DB-EB6F72AA67AD}"/>
    <dgm:cxn modelId="{16A7A941-BD88-4A48-8104-EF1F7693AB9F}" type="presOf" srcId="{7B936F30-AF6D-45ED-B642-57F7C6472901}" destId="{D7B6113F-08D6-416A-A6FD-C710AEA7D1F8}" srcOrd="0" destOrd="0" presId="urn:microsoft.com/office/officeart/2005/8/layout/lProcess2"/>
    <dgm:cxn modelId="{126C787D-3AF8-4478-9E20-210DA9C74BC5}" srcId="{B29232F5-BADB-4503-89D8-766C894B154B}" destId="{57AE3F83-310A-48AD-875B-8D5F6DF7AD97}" srcOrd="0" destOrd="0" parTransId="{E6BC88C3-6064-40ED-90E6-8B35A310D4A7}" sibTransId="{3EFDF126-E603-4147-BC9C-A0A115520767}"/>
    <dgm:cxn modelId="{68861EA3-3B84-4858-A08A-2A84AAB35D65}" srcId="{8EAE9F63-C230-44F6-8897-9419CB4C143F}" destId="{50AF62AD-FB80-4BFA-94ED-C894F06BF1B5}" srcOrd="3" destOrd="0" parTransId="{E9645F96-D27B-4FDC-BC16-062DDE293189}" sibTransId="{708C75DE-2CAE-48B0-8504-706BECFE1F9E}"/>
    <dgm:cxn modelId="{0DCD080E-614A-4503-A927-EA0EF05D1AB7}" srcId="{8EAE9F63-C230-44F6-8897-9419CB4C143F}" destId="{B29232F5-BADB-4503-89D8-766C894B154B}" srcOrd="0" destOrd="0" parTransId="{E029DAD7-E384-4FD8-9A42-E32591247311}" sibTransId="{0E8833D9-1388-4C93-899D-35DE9698B428}"/>
    <dgm:cxn modelId="{46B7CA19-5480-4935-A823-78D7CC7069CF}" srcId="{8EAE9F63-C230-44F6-8897-9419CB4C143F}" destId="{63D01D03-F04E-4CE7-8331-B94269F6B536}" srcOrd="2" destOrd="0" parTransId="{B079625B-296D-476B-812C-17DF4DA06A04}" sibTransId="{FEAE0AB0-F148-423E-BF5E-8FF2B198ADA3}"/>
    <dgm:cxn modelId="{A67558AE-0E2E-406D-AD26-74CECB8B1801}" type="presOf" srcId="{2C6F2ADE-4EE5-46AE-99EE-995BE1248F01}" destId="{F13386EC-C3F6-4B80-857A-E24241C72732}" srcOrd="0" destOrd="0" presId="urn:microsoft.com/office/officeart/2005/8/layout/lProcess2"/>
    <dgm:cxn modelId="{8319926B-3BD7-4628-91FE-B7A35B21B72D}" srcId="{B29232F5-BADB-4503-89D8-766C894B154B}" destId="{4F722204-DA44-44BC-8AA1-F11C727E4F05}" srcOrd="1" destOrd="0" parTransId="{05F5B5EA-82BD-4271-82FD-B9322CBDEE92}" sibTransId="{FD35C4E4-63F9-4567-8643-1E794026AC14}"/>
    <dgm:cxn modelId="{0757CFCE-9737-49E2-985C-067E5106C62A}" type="presOf" srcId="{3CBA0FD7-F059-4CC9-9BB1-C20AEE052784}" destId="{07A08E10-E769-4ADF-8928-EAA0B372C416}" srcOrd="0" destOrd="0" presId="urn:microsoft.com/office/officeart/2005/8/layout/lProcess2"/>
    <dgm:cxn modelId="{81F78574-8DD1-424E-BE88-01B06B6A23F1}" srcId="{50AF62AD-FB80-4BFA-94ED-C894F06BF1B5}" destId="{969D72B6-1F2C-475C-B69E-809F8D8051B0}" srcOrd="0" destOrd="0" parTransId="{02DAD7FA-B185-4CBA-A7B6-DD7808F4F8A5}" sibTransId="{4D65009B-6779-4B09-9CF1-C8A24AF88CB6}"/>
    <dgm:cxn modelId="{4CEF8056-592B-4BFA-B6C3-25041076CC12}" srcId="{50AF62AD-FB80-4BFA-94ED-C894F06BF1B5}" destId="{3CBA0FD7-F059-4CC9-9BB1-C20AEE052784}" srcOrd="1" destOrd="0" parTransId="{52F543F3-3172-4DD7-862D-4D1A46492E94}" sibTransId="{0C0A38EC-06C1-428D-81DD-176F0F5D51DB}"/>
    <dgm:cxn modelId="{939E428C-CA09-4AA9-9617-92E869F5B94D}" type="presOf" srcId="{5DC7414A-AD2A-4F34-BF84-857C065BD411}" destId="{60C64300-AAFE-4648-B060-995881966C34}" srcOrd="0" destOrd="0" presId="urn:microsoft.com/office/officeart/2005/8/layout/lProcess2"/>
    <dgm:cxn modelId="{4D67348F-67DB-499E-A43D-F9D3BC3FAEAE}" srcId="{63D01D03-F04E-4CE7-8331-B94269F6B536}" destId="{9EB50A54-AD89-4624-B536-722844C6382B}" srcOrd="1" destOrd="0" parTransId="{518AB4B9-E600-4892-920A-CB5DC5E610B4}" sibTransId="{2243F782-3053-4A54-B55A-778FD245D4B9}"/>
    <dgm:cxn modelId="{49B1DB3B-835F-45DC-8557-79CD1B335641}" srcId="{2C6F2ADE-4EE5-46AE-99EE-995BE1248F01}" destId="{7B936F30-AF6D-45ED-B642-57F7C6472901}" srcOrd="1" destOrd="0" parTransId="{D65767FD-777F-4B9E-8E68-64AB5CA7AFFC}" sibTransId="{D5C5B2AE-4434-48EC-B564-71A95F3B2305}"/>
    <dgm:cxn modelId="{19203421-BA09-453B-B7C9-5FDC99461B25}" type="presOf" srcId="{57AE3F83-310A-48AD-875B-8D5F6DF7AD97}" destId="{ACD720DE-DA83-4E5B-8F33-03397B29B856}" srcOrd="0" destOrd="0" presId="urn:microsoft.com/office/officeart/2005/8/layout/lProcess2"/>
    <dgm:cxn modelId="{23DE3A42-BD4B-4565-8606-2C3052F57BA9}" type="presOf" srcId="{8EAE9F63-C230-44F6-8897-9419CB4C143F}" destId="{756104BC-D118-45F2-A646-4ED39FD00E25}" srcOrd="0" destOrd="0" presId="urn:microsoft.com/office/officeart/2005/8/layout/lProcess2"/>
    <dgm:cxn modelId="{B8632EC6-E5F7-404B-9FFA-90A960FCA153}" srcId="{2C6F2ADE-4EE5-46AE-99EE-995BE1248F01}" destId="{35098846-0F0B-4CB2-8456-0842B3BF5B01}" srcOrd="0" destOrd="0" parTransId="{CE6F3495-3D0C-4720-87F8-F62AA73B08CB}" sibTransId="{4C4DA9A9-0E90-47D2-BF87-59BEF7FD497A}"/>
    <dgm:cxn modelId="{835D78A2-488F-44D3-89EC-E203512DEDB5}" type="presOf" srcId="{9EB50A54-AD89-4624-B536-722844C6382B}" destId="{1D50A230-661E-4E8A-8FA9-83610B6EAB76}" srcOrd="0" destOrd="0" presId="urn:microsoft.com/office/officeart/2005/8/layout/lProcess2"/>
    <dgm:cxn modelId="{257FEBA5-E7E1-4C8B-9F13-D6E160452CD0}" type="presOf" srcId="{B29232F5-BADB-4503-89D8-766C894B154B}" destId="{F564DD84-E114-43C4-A5B3-943E476B5911}" srcOrd="1" destOrd="0" presId="urn:microsoft.com/office/officeart/2005/8/layout/lProcess2"/>
    <dgm:cxn modelId="{95784648-FA5B-4F9E-AA77-2B3E8F2D0256}" type="presOf" srcId="{63D01D03-F04E-4CE7-8331-B94269F6B536}" destId="{5677F4A4-8B86-4F09-8605-989C8C319C52}" srcOrd="0" destOrd="0" presId="urn:microsoft.com/office/officeart/2005/8/layout/lProcess2"/>
    <dgm:cxn modelId="{26DB5739-00C9-4C32-851F-FA023A158146}" type="presOf" srcId="{50AF62AD-FB80-4BFA-94ED-C894F06BF1B5}" destId="{DCFE355B-B747-4BFA-93EF-4F98F933C98A}" srcOrd="1" destOrd="0" presId="urn:microsoft.com/office/officeart/2005/8/layout/lProcess2"/>
    <dgm:cxn modelId="{2759B093-2A9B-4B93-A517-E36F92A0E676}" type="presOf" srcId="{63D01D03-F04E-4CE7-8331-B94269F6B536}" destId="{B845100A-3B99-4157-A03A-D4012D5313B5}" srcOrd="1" destOrd="0" presId="urn:microsoft.com/office/officeart/2005/8/layout/lProcess2"/>
    <dgm:cxn modelId="{52189991-826C-4E37-BD48-07D75A14B738}" type="presOf" srcId="{4F722204-DA44-44BC-8AA1-F11C727E4F05}" destId="{2B90E041-D303-44A7-B875-8BE6B8C3FEA1}" srcOrd="0" destOrd="0" presId="urn:microsoft.com/office/officeart/2005/8/layout/lProcess2"/>
    <dgm:cxn modelId="{41BAF393-B0B1-4325-97CF-DD173ABF2F4E}" type="presOf" srcId="{969D72B6-1F2C-475C-B69E-809F8D8051B0}" destId="{9E5CD1A8-2594-49F5-A295-1F3E4564656A}" srcOrd="0" destOrd="0" presId="urn:microsoft.com/office/officeart/2005/8/layout/lProcess2"/>
    <dgm:cxn modelId="{54C1E042-DFD0-4323-B252-54D70D78E5F1}" type="presOf" srcId="{2C6F2ADE-4EE5-46AE-99EE-995BE1248F01}" destId="{F9F4D65E-0D42-4EAA-B241-6D28D0063E4F}" srcOrd="1" destOrd="0" presId="urn:microsoft.com/office/officeart/2005/8/layout/lProcess2"/>
    <dgm:cxn modelId="{137F25C4-2390-4C53-B79F-DB87BC000C46}" type="presOf" srcId="{50AF62AD-FB80-4BFA-94ED-C894F06BF1B5}" destId="{99AA124B-FACC-4F4C-9C51-57E79B052AFD}" srcOrd="0" destOrd="0" presId="urn:microsoft.com/office/officeart/2005/8/layout/lProcess2"/>
    <dgm:cxn modelId="{F3605C89-3D8B-4802-B404-8107E9654DFF}" type="presOf" srcId="{35098846-0F0B-4CB2-8456-0842B3BF5B01}" destId="{1084C9C9-1FAA-4A07-A80D-E3E5824B1F46}" srcOrd="0" destOrd="0" presId="urn:microsoft.com/office/officeart/2005/8/layout/lProcess2"/>
    <dgm:cxn modelId="{289EB5E8-2FFB-416C-837B-7EF5D35C2F1E}" type="presParOf" srcId="{756104BC-D118-45F2-A646-4ED39FD00E25}" destId="{183D49B0-826A-4B4E-8407-912D248CEB8C}" srcOrd="0" destOrd="0" presId="urn:microsoft.com/office/officeart/2005/8/layout/lProcess2"/>
    <dgm:cxn modelId="{997C30FE-3F51-4929-9020-6967E5A87A2B}" type="presParOf" srcId="{183D49B0-826A-4B4E-8407-912D248CEB8C}" destId="{FDE669B7-234F-4426-9C4B-47223930F76B}" srcOrd="0" destOrd="0" presId="urn:microsoft.com/office/officeart/2005/8/layout/lProcess2"/>
    <dgm:cxn modelId="{6FA83427-416A-484F-AB5F-297AAB947948}" type="presParOf" srcId="{183D49B0-826A-4B4E-8407-912D248CEB8C}" destId="{F564DD84-E114-43C4-A5B3-943E476B5911}" srcOrd="1" destOrd="0" presId="urn:microsoft.com/office/officeart/2005/8/layout/lProcess2"/>
    <dgm:cxn modelId="{2DCA36DB-5FF3-4E44-8CF1-30C4B9618826}" type="presParOf" srcId="{183D49B0-826A-4B4E-8407-912D248CEB8C}" destId="{C7AA7581-EB57-4B1A-9580-C8F347EF4D18}" srcOrd="2" destOrd="0" presId="urn:microsoft.com/office/officeart/2005/8/layout/lProcess2"/>
    <dgm:cxn modelId="{E3FEDAB2-C02D-42AB-A92E-37FC4E065112}" type="presParOf" srcId="{C7AA7581-EB57-4B1A-9580-C8F347EF4D18}" destId="{D7BCD976-5E25-48EB-9926-A5E08249C4C5}" srcOrd="0" destOrd="0" presId="urn:microsoft.com/office/officeart/2005/8/layout/lProcess2"/>
    <dgm:cxn modelId="{EE787919-2350-4D61-9773-0F712E626566}" type="presParOf" srcId="{D7BCD976-5E25-48EB-9926-A5E08249C4C5}" destId="{ACD720DE-DA83-4E5B-8F33-03397B29B856}" srcOrd="0" destOrd="0" presId="urn:microsoft.com/office/officeart/2005/8/layout/lProcess2"/>
    <dgm:cxn modelId="{7D3D5D6D-BEFA-4C7F-B00B-C1654088F04B}" type="presParOf" srcId="{D7BCD976-5E25-48EB-9926-A5E08249C4C5}" destId="{27C9B436-6F4C-4E63-A29C-BD589B3036A8}" srcOrd="1" destOrd="0" presId="urn:microsoft.com/office/officeart/2005/8/layout/lProcess2"/>
    <dgm:cxn modelId="{B175C39E-2105-4DA3-8BA2-3D363437177D}" type="presParOf" srcId="{D7BCD976-5E25-48EB-9926-A5E08249C4C5}" destId="{2B90E041-D303-44A7-B875-8BE6B8C3FEA1}" srcOrd="2" destOrd="0" presId="urn:microsoft.com/office/officeart/2005/8/layout/lProcess2"/>
    <dgm:cxn modelId="{71A1368A-AD2E-4134-BDE0-4E180A97356F}" type="presParOf" srcId="{756104BC-D118-45F2-A646-4ED39FD00E25}" destId="{23A5AE86-DD51-4427-A220-720DE4FD55A4}" srcOrd="1" destOrd="0" presId="urn:microsoft.com/office/officeart/2005/8/layout/lProcess2"/>
    <dgm:cxn modelId="{638B56F6-B802-411D-BFCE-6706F9CE4769}" type="presParOf" srcId="{756104BC-D118-45F2-A646-4ED39FD00E25}" destId="{A3D68EB5-0E1F-442A-BF7E-D0ACBDEDA405}" srcOrd="2" destOrd="0" presId="urn:microsoft.com/office/officeart/2005/8/layout/lProcess2"/>
    <dgm:cxn modelId="{FFF64213-6A60-41A1-B730-747569C03EFB}" type="presParOf" srcId="{A3D68EB5-0E1F-442A-BF7E-D0ACBDEDA405}" destId="{F13386EC-C3F6-4B80-857A-E24241C72732}" srcOrd="0" destOrd="0" presId="urn:microsoft.com/office/officeart/2005/8/layout/lProcess2"/>
    <dgm:cxn modelId="{BD714C1B-7F54-4816-8D24-91CC864E253B}" type="presParOf" srcId="{A3D68EB5-0E1F-442A-BF7E-D0ACBDEDA405}" destId="{F9F4D65E-0D42-4EAA-B241-6D28D0063E4F}" srcOrd="1" destOrd="0" presId="urn:microsoft.com/office/officeart/2005/8/layout/lProcess2"/>
    <dgm:cxn modelId="{2C2986B2-A61D-4DA7-93BD-78EA1F5800F6}" type="presParOf" srcId="{A3D68EB5-0E1F-442A-BF7E-D0ACBDEDA405}" destId="{E4622377-9F6A-4494-8882-B2A187C0AFF0}" srcOrd="2" destOrd="0" presId="urn:microsoft.com/office/officeart/2005/8/layout/lProcess2"/>
    <dgm:cxn modelId="{3D9025EA-EC99-4C07-9DA1-0200CED35DA4}" type="presParOf" srcId="{E4622377-9F6A-4494-8882-B2A187C0AFF0}" destId="{F4B7D7DB-5B4C-4820-BDE2-CE47437BD969}" srcOrd="0" destOrd="0" presId="urn:microsoft.com/office/officeart/2005/8/layout/lProcess2"/>
    <dgm:cxn modelId="{DC0FE2E1-E1AA-4F44-BFC2-E46A206ACE68}" type="presParOf" srcId="{F4B7D7DB-5B4C-4820-BDE2-CE47437BD969}" destId="{1084C9C9-1FAA-4A07-A80D-E3E5824B1F46}" srcOrd="0" destOrd="0" presId="urn:microsoft.com/office/officeart/2005/8/layout/lProcess2"/>
    <dgm:cxn modelId="{D73E093D-7F20-42C8-BA9E-7C94C87B61C5}" type="presParOf" srcId="{F4B7D7DB-5B4C-4820-BDE2-CE47437BD969}" destId="{EAB1F35C-88E5-4449-B3CF-F741F4CBD757}" srcOrd="1" destOrd="0" presId="urn:microsoft.com/office/officeart/2005/8/layout/lProcess2"/>
    <dgm:cxn modelId="{19232DE4-5A09-4EE9-84C5-71F2817FA60E}" type="presParOf" srcId="{F4B7D7DB-5B4C-4820-BDE2-CE47437BD969}" destId="{D7B6113F-08D6-416A-A6FD-C710AEA7D1F8}" srcOrd="2" destOrd="0" presId="urn:microsoft.com/office/officeart/2005/8/layout/lProcess2"/>
    <dgm:cxn modelId="{BD53E413-4D78-491F-9E01-88BBD826D364}" type="presParOf" srcId="{756104BC-D118-45F2-A646-4ED39FD00E25}" destId="{50390ED5-6E7A-4530-A56A-981A40474746}" srcOrd="3" destOrd="0" presId="urn:microsoft.com/office/officeart/2005/8/layout/lProcess2"/>
    <dgm:cxn modelId="{B98FFEA6-BCFF-43CB-B517-7A3E812FB23B}" type="presParOf" srcId="{756104BC-D118-45F2-A646-4ED39FD00E25}" destId="{B9EC4E11-FFB3-4051-B185-5B3683F02D8D}" srcOrd="4" destOrd="0" presId="urn:microsoft.com/office/officeart/2005/8/layout/lProcess2"/>
    <dgm:cxn modelId="{21B8B606-8110-49AC-9A5E-AA1C79DAF419}" type="presParOf" srcId="{B9EC4E11-FFB3-4051-B185-5B3683F02D8D}" destId="{5677F4A4-8B86-4F09-8605-989C8C319C52}" srcOrd="0" destOrd="0" presId="urn:microsoft.com/office/officeart/2005/8/layout/lProcess2"/>
    <dgm:cxn modelId="{89506725-ED21-4FA6-8C56-0AFB34D4C5C3}" type="presParOf" srcId="{B9EC4E11-FFB3-4051-B185-5B3683F02D8D}" destId="{B845100A-3B99-4157-A03A-D4012D5313B5}" srcOrd="1" destOrd="0" presId="urn:microsoft.com/office/officeart/2005/8/layout/lProcess2"/>
    <dgm:cxn modelId="{F51ACFEC-D0D7-4936-BA65-BFA26DB57BDA}" type="presParOf" srcId="{B9EC4E11-FFB3-4051-B185-5B3683F02D8D}" destId="{358CEE5B-E759-454D-9F4B-DEE05EBAF55B}" srcOrd="2" destOrd="0" presId="urn:microsoft.com/office/officeart/2005/8/layout/lProcess2"/>
    <dgm:cxn modelId="{4B13410D-F342-4E61-9913-E9EAED391E4A}" type="presParOf" srcId="{358CEE5B-E759-454D-9F4B-DEE05EBAF55B}" destId="{22E66E47-6191-40FE-92EB-03CD175022E6}" srcOrd="0" destOrd="0" presId="urn:microsoft.com/office/officeart/2005/8/layout/lProcess2"/>
    <dgm:cxn modelId="{DFC0F473-92E8-4D14-AA11-491BBC22A2BA}" type="presParOf" srcId="{22E66E47-6191-40FE-92EB-03CD175022E6}" destId="{60C64300-AAFE-4648-B060-995881966C34}" srcOrd="0" destOrd="0" presId="urn:microsoft.com/office/officeart/2005/8/layout/lProcess2"/>
    <dgm:cxn modelId="{2FBB6B82-B99A-4B99-8F80-7268608FAE6B}" type="presParOf" srcId="{22E66E47-6191-40FE-92EB-03CD175022E6}" destId="{0F2BCF95-D6EB-4B05-A738-6F9B87091FC9}" srcOrd="1" destOrd="0" presId="urn:microsoft.com/office/officeart/2005/8/layout/lProcess2"/>
    <dgm:cxn modelId="{2D8D8A7B-BCAF-4D86-B139-6EBB82E9CD92}" type="presParOf" srcId="{22E66E47-6191-40FE-92EB-03CD175022E6}" destId="{1D50A230-661E-4E8A-8FA9-83610B6EAB76}" srcOrd="2" destOrd="0" presId="urn:microsoft.com/office/officeart/2005/8/layout/lProcess2"/>
    <dgm:cxn modelId="{5E63FD61-F352-4831-A113-95C642616878}" type="presParOf" srcId="{756104BC-D118-45F2-A646-4ED39FD00E25}" destId="{2F958FE3-5260-4587-B983-1938EE201B76}" srcOrd="5" destOrd="0" presId="urn:microsoft.com/office/officeart/2005/8/layout/lProcess2"/>
    <dgm:cxn modelId="{4FC8DC88-3714-44B4-8469-7428621D8391}" type="presParOf" srcId="{756104BC-D118-45F2-A646-4ED39FD00E25}" destId="{3BDBC8D3-3F0F-487E-BC57-15A4D70510E7}" srcOrd="6" destOrd="0" presId="urn:microsoft.com/office/officeart/2005/8/layout/lProcess2"/>
    <dgm:cxn modelId="{73EAB94D-1923-4738-8855-7316C777D286}" type="presParOf" srcId="{3BDBC8D3-3F0F-487E-BC57-15A4D70510E7}" destId="{99AA124B-FACC-4F4C-9C51-57E79B052AFD}" srcOrd="0" destOrd="0" presId="urn:microsoft.com/office/officeart/2005/8/layout/lProcess2"/>
    <dgm:cxn modelId="{CBD42D17-2675-4E2E-8545-39603DE5AB2E}" type="presParOf" srcId="{3BDBC8D3-3F0F-487E-BC57-15A4D70510E7}" destId="{DCFE355B-B747-4BFA-93EF-4F98F933C98A}" srcOrd="1" destOrd="0" presId="urn:microsoft.com/office/officeart/2005/8/layout/lProcess2"/>
    <dgm:cxn modelId="{4C6D1B23-2724-4BC1-B086-472F2341D9F6}" type="presParOf" srcId="{3BDBC8D3-3F0F-487E-BC57-15A4D70510E7}" destId="{F7D034A9-11F3-42C1-B0DA-AFCADB0FB68C}" srcOrd="2" destOrd="0" presId="urn:microsoft.com/office/officeart/2005/8/layout/lProcess2"/>
    <dgm:cxn modelId="{F0797ECF-E3EC-4029-918D-66B87CDDAD64}" type="presParOf" srcId="{F7D034A9-11F3-42C1-B0DA-AFCADB0FB68C}" destId="{F20D57E7-5FC4-42B4-81F8-C11AAE50B051}" srcOrd="0" destOrd="0" presId="urn:microsoft.com/office/officeart/2005/8/layout/lProcess2"/>
    <dgm:cxn modelId="{7EB063B1-FB4E-4C78-B68F-77E81E3F8EB1}" type="presParOf" srcId="{F20D57E7-5FC4-42B4-81F8-C11AAE50B051}" destId="{9E5CD1A8-2594-49F5-A295-1F3E4564656A}" srcOrd="0" destOrd="0" presId="urn:microsoft.com/office/officeart/2005/8/layout/lProcess2"/>
    <dgm:cxn modelId="{7E884CD0-35B3-4684-B354-EAD26A2A65EA}" type="presParOf" srcId="{F20D57E7-5FC4-42B4-81F8-C11AAE50B051}" destId="{93BFDB25-51E5-47C5-B5D9-E0F1773661E8}" srcOrd="1" destOrd="0" presId="urn:microsoft.com/office/officeart/2005/8/layout/lProcess2"/>
    <dgm:cxn modelId="{EBC70413-E5E5-4AE5-857A-29B9936759C1}" type="presParOf" srcId="{F20D57E7-5FC4-42B4-81F8-C11AAE50B051}" destId="{07A08E10-E769-4ADF-8928-EAA0B372C41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3BAEAD-E314-4F1D-B8D2-5DF2798D4E8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HOPE Scholarship</a:t>
          </a:r>
          <a:endParaRPr lang="en-US" dirty="0">
            <a:solidFill>
              <a:schemeClr val="tx2"/>
            </a:solidFill>
          </a:endParaRPr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$1,500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E999F5D2-E5D7-4F74-98BC-F2BE965E7242}">
      <dgm:prSet/>
      <dgm:spPr/>
      <dgm:t>
        <a:bodyPr/>
        <a:lstStyle/>
        <a:p>
          <a:pPr rtl="0"/>
          <a:r>
            <a:rPr lang="en-US" smtClean="0"/>
            <a:t>TN Promise</a:t>
          </a:r>
          <a:endParaRPr lang="en-US" dirty="0"/>
        </a:p>
      </dgm:t>
    </dgm:pt>
    <dgm:pt modelId="{EFE85338-53AA-47D7-9D1A-F17C5B4E202B}" type="parTrans" cxnId="{A18426F6-55C6-4F13-AEDF-B489EC65B73A}">
      <dgm:prSet/>
      <dgm:spPr/>
      <dgm:t>
        <a:bodyPr/>
        <a:lstStyle/>
        <a:p>
          <a:endParaRPr lang="en-US"/>
        </a:p>
      </dgm:t>
    </dgm:pt>
    <dgm:pt modelId="{B6BDAEE8-B5D0-4B18-B85F-14A86CC27F5F}" type="sibTrans" cxnId="{A18426F6-55C6-4F13-AEDF-B489EC65B73A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$650 per semester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620A2350-6555-44AE-8802-389B6F97A2BE}">
      <dgm:prSet/>
      <dgm:spPr/>
      <dgm:t>
        <a:bodyPr/>
        <a:lstStyle/>
        <a:p>
          <a:pPr rtl="0"/>
          <a:r>
            <a:rPr lang="en-US" dirty="0" smtClean="0"/>
            <a:t>Award amount varies</a:t>
          </a:r>
          <a:endParaRPr lang="en-US" dirty="0"/>
        </a:p>
      </dgm:t>
    </dgm:pt>
    <dgm:pt modelId="{2B91A532-E61F-48D1-9912-A190DE8BC035}" type="parTrans" cxnId="{00B4FA64-D0E2-4DEB-B914-780027FFBC6E}">
      <dgm:prSet/>
      <dgm:spPr/>
      <dgm:t>
        <a:bodyPr/>
        <a:lstStyle/>
        <a:p>
          <a:endParaRPr lang="en-US"/>
        </a:p>
      </dgm:t>
    </dgm:pt>
    <dgm:pt modelId="{BD5BA971-91A9-4C12-8294-AE7E474FBA68}" type="sibTrans" cxnId="{00B4FA64-D0E2-4DEB-B914-780027FFBC6E}">
      <dgm:prSet/>
      <dgm:spPr/>
      <dgm:t>
        <a:bodyPr/>
        <a:lstStyle/>
        <a:p>
          <a:endParaRPr lang="en-US"/>
        </a:p>
      </dgm:t>
    </dgm:pt>
    <dgm:pt modelId="{9DBA50E2-8611-43C9-8F95-60BCE306C6F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49B56073-1ADB-48C5-B4D4-E6006542CF77}" type="parTrans" cxnId="{0A43B385-B35B-4B7E-A090-F8F1CE20CC7F}">
      <dgm:prSet/>
      <dgm:spPr/>
      <dgm:t>
        <a:bodyPr/>
        <a:lstStyle/>
        <a:p>
          <a:endParaRPr lang="en-US"/>
        </a:p>
      </dgm:t>
    </dgm:pt>
    <dgm:pt modelId="{67B76647-D335-4A64-A18C-6517D8A8ED83}" type="sibTrans" cxnId="{0A43B385-B35B-4B7E-A090-F8F1CE20CC7F}">
      <dgm:prSet/>
      <dgm:spPr/>
      <dgm:t>
        <a:bodyPr/>
        <a:lstStyle/>
        <a:p>
          <a:endParaRPr lang="en-US"/>
        </a:p>
      </dgm:t>
    </dgm:pt>
    <dgm:pt modelId="{77E613C5-13CB-4C3D-960E-3CF8E2A0697C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54A086E1-C7EE-416F-8FF3-F6C5647696EC}" type="parTrans" cxnId="{367406F1-F879-4DF9-9699-B719D321A516}">
      <dgm:prSet/>
      <dgm:spPr/>
      <dgm:t>
        <a:bodyPr/>
        <a:lstStyle/>
        <a:p>
          <a:endParaRPr lang="en-US"/>
        </a:p>
      </dgm:t>
    </dgm:pt>
    <dgm:pt modelId="{4863AAE1-55D3-47B7-8105-F0D26B7E2F9E}" type="sibTrans" cxnId="{367406F1-F879-4DF9-9699-B719D321A516}">
      <dgm:prSet/>
      <dgm:spPr/>
      <dgm:t>
        <a:bodyPr/>
        <a:lstStyle/>
        <a:p>
          <a:endParaRPr lang="en-US"/>
        </a:p>
      </dgm:t>
    </dgm:pt>
    <dgm:pt modelId="{4F1B5A6A-D1DE-4AC8-93BD-76476CD16230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0FA1CB81-6424-4AAD-8E69-02868F8A660F}" type="parTrans" cxnId="{B79043FE-F63E-4846-A36A-666742990516}">
      <dgm:prSet/>
      <dgm:spPr/>
      <dgm:t>
        <a:bodyPr/>
        <a:lstStyle/>
        <a:p>
          <a:endParaRPr lang="en-US"/>
        </a:p>
      </dgm:t>
    </dgm:pt>
    <dgm:pt modelId="{7E2A50EA-865F-42E1-AB33-9D869321CA1B}" type="sibTrans" cxnId="{B79043FE-F63E-4846-A36A-666742990516}">
      <dgm:prSet/>
      <dgm:spPr/>
      <dgm:t>
        <a:bodyPr/>
        <a:lstStyle/>
        <a:p>
          <a:endParaRPr lang="en-US"/>
        </a:p>
      </dgm:t>
    </dgm:pt>
    <dgm:pt modelId="{25FCD8A0-A62A-4649-A264-8D0F315330D8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6F660999-A2F6-4A03-A67D-8D262708D1F4}" type="parTrans" cxnId="{2DE5F0F2-EDC9-47EE-BE0A-EE9ADF4313D2}">
      <dgm:prSet/>
      <dgm:spPr/>
      <dgm:t>
        <a:bodyPr/>
        <a:lstStyle/>
        <a:p>
          <a:endParaRPr lang="en-US"/>
        </a:p>
      </dgm:t>
    </dgm:pt>
    <dgm:pt modelId="{B51C071A-DF28-463D-BDCE-F90E7168276C}" type="sibTrans" cxnId="{2DE5F0F2-EDC9-47EE-BE0A-EE9ADF4313D2}">
      <dgm:prSet/>
      <dgm:spPr/>
      <dgm:t>
        <a:bodyPr/>
        <a:lstStyle/>
        <a:p>
          <a:endParaRPr lang="en-US"/>
        </a:p>
      </dgm:t>
    </dgm:pt>
    <dgm:pt modelId="{E9CA1512-6179-449C-81A7-5E092EEB5074}">
      <dgm:prSet/>
      <dgm:spPr/>
      <dgm:t>
        <a:bodyPr/>
        <a:lstStyle/>
        <a:p>
          <a:pPr rtl="0"/>
          <a:r>
            <a:rPr lang="en-US" dirty="0" smtClean="0"/>
            <a:t>21 ACT/SAT*</a:t>
          </a:r>
          <a:endParaRPr lang="en-US" dirty="0"/>
        </a:p>
      </dgm:t>
    </dgm:pt>
    <dgm:pt modelId="{9C82636A-2131-4275-9746-D1B0ECA9CA9B}" type="parTrans" cxnId="{B9BB5FFB-0D04-4E8C-B7FA-422685598F4F}">
      <dgm:prSet/>
      <dgm:spPr/>
      <dgm:t>
        <a:bodyPr/>
        <a:lstStyle/>
        <a:p>
          <a:endParaRPr lang="en-US"/>
        </a:p>
      </dgm:t>
    </dgm:pt>
    <dgm:pt modelId="{D3D826CA-8B56-4076-A623-7E59F9881A81}" type="sibTrans" cxnId="{B9BB5FFB-0D04-4E8C-B7FA-422685598F4F}">
      <dgm:prSet/>
      <dgm:spPr/>
      <dgm:t>
        <a:bodyPr/>
        <a:lstStyle/>
        <a:p>
          <a:endParaRPr lang="en-US"/>
        </a:p>
      </dgm:t>
    </dgm:pt>
    <dgm:pt modelId="{F029227B-B754-4A73-B5B3-CD620C8AFCE5}">
      <dgm:prSet/>
      <dgm:spPr/>
      <dgm:t>
        <a:bodyPr/>
        <a:lstStyle/>
        <a:p>
          <a:pPr rtl="0"/>
          <a:r>
            <a:rPr lang="en-US" dirty="0" smtClean="0"/>
            <a:t>Last dollar to offset tuition</a:t>
          </a:r>
          <a:endParaRPr lang="en-US" dirty="0"/>
        </a:p>
      </dgm:t>
    </dgm:pt>
    <dgm:pt modelId="{10046338-D1DC-4F10-AE75-E01A49B651A4}" type="parTrans" cxnId="{551B7DB9-5F29-48FC-9807-C92646A64957}">
      <dgm:prSet/>
      <dgm:spPr/>
      <dgm:t>
        <a:bodyPr/>
        <a:lstStyle/>
        <a:p>
          <a:endParaRPr lang="en-US"/>
        </a:p>
      </dgm:t>
    </dgm:pt>
    <dgm:pt modelId="{3AF15DA2-D49E-4EE2-BF18-9D96CD25D1E6}" type="sibTrans" cxnId="{551B7DB9-5F29-48FC-9807-C92646A64957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22D00D-2D81-476A-B52F-C25609866AC5}" type="pres">
      <dgm:prSet presAssocID="{9DBA50E2-8611-43C9-8F95-60BCE306C6FC}" presName="root" presStyleCnt="0"/>
      <dgm:spPr/>
    </dgm:pt>
    <dgm:pt modelId="{E09E9AA5-C501-4AC4-AC50-24F5A6D398A3}" type="pres">
      <dgm:prSet presAssocID="{9DBA50E2-8611-43C9-8F95-60BCE306C6FC}" presName="rootComposite" presStyleCnt="0"/>
      <dgm:spPr/>
    </dgm:pt>
    <dgm:pt modelId="{007E824A-C0D1-47EB-B0CB-5C0462C7DE94}" type="pres">
      <dgm:prSet presAssocID="{9DBA50E2-8611-43C9-8F95-60BCE306C6FC}" presName="rootText" presStyleLbl="node1" presStyleIdx="0" presStyleCnt="4"/>
      <dgm:spPr/>
      <dgm:t>
        <a:bodyPr/>
        <a:lstStyle/>
        <a:p>
          <a:endParaRPr lang="en-US"/>
        </a:p>
      </dgm:t>
    </dgm:pt>
    <dgm:pt modelId="{C26A97E3-0036-439E-A625-89C6315AF4EA}" type="pres">
      <dgm:prSet presAssocID="{9DBA50E2-8611-43C9-8F95-60BCE306C6FC}" presName="rootConnector" presStyleLbl="node1" presStyleIdx="0" presStyleCnt="4"/>
      <dgm:spPr/>
      <dgm:t>
        <a:bodyPr/>
        <a:lstStyle/>
        <a:p>
          <a:endParaRPr lang="en-US"/>
        </a:p>
      </dgm:t>
    </dgm:pt>
    <dgm:pt modelId="{2DF41451-9834-43A6-886A-5623EE950006}" type="pres">
      <dgm:prSet presAssocID="{9DBA50E2-8611-43C9-8F95-60BCE306C6FC}" presName="childShape" presStyleCnt="0"/>
      <dgm:spPr/>
    </dgm:pt>
    <dgm:pt modelId="{0574B47A-87FA-4142-B658-64D592259BBD}" type="pres">
      <dgm:prSet presAssocID="{0FA1CB81-6424-4AAD-8E69-02868F8A660F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E8694D2-DBAB-4077-8762-2781EDAC6297}" type="pres">
      <dgm:prSet presAssocID="{4F1B5A6A-D1DE-4AC8-93BD-76476CD16230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9CFFE-A8D3-42B3-8D99-1958812565EE}" type="pres">
      <dgm:prSet presAssocID="{54A086E1-C7EE-416F-8FF3-F6C5647696EC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66999DC-4A73-4D06-93DB-B34AB0E2C4FD}" type="pres">
      <dgm:prSet presAssocID="{77E613C5-13CB-4C3D-960E-3CF8E2A0697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4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4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65A769C6-F891-4E9D-9770-433675927BBE}" type="pres">
      <dgm:prSet presAssocID="{6F660999-A2F6-4A03-A67D-8D262708D1F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3BE33F67-0ABF-458C-B78B-124F90B165A5}" type="pres">
      <dgm:prSet presAssocID="{25FCD8A0-A62A-4649-A264-8D0F315330D8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  <dgm:t>
        <a:bodyPr/>
        <a:lstStyle/>
        <a:p>
          <a:endParaRPr lang="en-US"/>
        </a:p>
      </dgm:t>
    </dgm:pt>
    <dgm:pt modelId="{4BCF2E34-B9A4-4831-A0A9-9AD48C58B9E5}" type="pres">
      <dgm:prSet presAssocID="{8C3BAEAD-E314-4F1D-B8D2-5DF2798D4E89}" presName="rootComposite" presStyleCnt="0"/>
      <dgm:spPr/>
      <dgm:t>
        <a:bodyPr/>
        <a:lstStyle/>
        <a:p>
          <a:endParaRPr lang="en-US"/>
        </a:p>
      </dgm:t>
    </dgm:pt>
    <dgm:pt modelId="{CEDBCED6-74DC-48CB-B550-7B35B83F65C8}" type="pres">
      <dgm:prSet presAssocID="{8C3BAEAD-E314-4F1D-B8D2-5DF2798D4E89}" presName="rootText" presStyleLbl="node1" presStyleIdx="2" presStyleCnt="4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2" presStyleCnt="4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  <dgm:t>
        <a:bodyPr/>
        <a:lstStyle/>
        <a:p>
          <a:endParaRPr lang="en-US"/>
        </a:p>
      </dgm:t>
    </dgm:pt>
    <dgm:pt modelId="{DE68D0CF-AED3-4C5E-987F-2E0757A86B98}" type="pres">
      <dgm:prSet presAssocID="{9C82636A-2131-4275-9746-D1B0ECA9CA9B}" presName="Name13" presStyleLbl="parChTrans1D2" presStyleIdx="4" presStyleCnt="8"/>
      <dgm:spPr/>
      <dgm:t>
        <a:bodyPr/>
        <a:lstStyle/>
        <a:p>
          <a:endParaRPr lang="en-US"/>
        </a:p>
      </dgm:t>
    </dgm:pt>
    <dgm:pt modelId="{5998C3F8-4B15-4B8F-B23C-CCD04E37E1BD}" type="pres">
      <dgm:prSet presAssocID="{E9CA1512-6179-449C-81A7-5E092EEB5074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BB63-94AA-4D92-B576-2BDE39F912FC}" type="pres">
      <dgm:prSet presAssocID="{169FDE52-427C-489F-A564-DA3B52F1B1B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A4CF0-3231-41F5-97B9-9FF0DBA9B23A}" type="pres">
      <dgm:prSet presAssocID="{E999F5D2-E5D7-4F74-98BC-F2BE965E7242}" presName="root" presStyleCnt="0"/>
      <dgm:spPr/>
      <dgm:t>
        <a:bodyPr/>
        <a:lstStyle/>
        <a:p>
          <a:endParaRPr lang="en-US"/>
        </a:p>
      </dgm:t>
    </dgm:pt>
    <dgm:pt modelId="{B16E9CAD-1082-479C-9F72-054EB45D81F5}" type="pres">
      <dgm:prSet presAssocID="{E999F5D2-E5D7-4F74-98BC-F2BE965E7242}" presName="rootComposite" presStyleCnt="0"/>
      <dgm:spPr/>
      <dgm:t>
        <a:bodyPr/>
        <a:lstStyle/>
        <a:p>
          <a:endParaRPr lang="en-US"/>
        </a:p>
      </dgm:t>
    </dgm:pt>
    <dgm:pt modelId="{6FFA1F66-DC45-4592-9FF6-3A672DE0EB1E}" type="pres">
      <dgm:prSet presAssocID="{E999F5D2-E5D7-4F74-98BC-F2BE965E7242}" presName="rootText" presStyleLbl="node1" presStyleIdx="3" presStyleCnt="4"/>
      <dgm:spPr/>
      <dgm:t>
        <a:bodyPr/>
        <a:lstStyle/>
        <a:p>
          <a:endParaRPr lang="en-US"/>
        </a:p>
      </dgm:t>
    </dgm:pt>
    <dgm:pt modelId="{A8E04C48-E945-48CE-A763-F1285CBEAF78}" type="pres">
      <dgm:prSet presAssocID="{E999F5D2-E5D7-4F74-98BC-F2BE965E7242}" presName="rootConnector" presStyleLbl="node1" presStyleIdx="3" presStyleCnt="4"/>
      <dgm:spPr/>
      <dgm:t>
        <a:bodyPr/>
        <a:lstStyle/>
        <a:p>
          <a:endParaRPr lang="en-US"/>
        </a:p>
      </dgm:t>
    </dgm:pt>
    <dgm:pt modelId="{16DC887B-6115-4C8A-9EAC-557C26A4EF3A}" type="pres">
      <dgm:prSet presAssocID="{E999F5D2-E5D7-4F74-98BC-F2BE965E7242}" presName="childShape" presStyleCnt="0"/>
      <dgm:spPr/>
      <dgm:t>
        <a:bodyPr/>
        <a:lstStyle/>
        <a:p>
          <a:endParaRPr lang="en-US"/>
        </a:p>
      </dgm:t>
    </dgm:pt>
    <dgm:pt modelId="{605F064A-5EE9-4789-884D-FAB7D5101DFC}" type="pres">
      <dgm:prSet presAssocID="{10046338-D1DC-4F10-AE75-E01A49B651A4}" presName="Name13" presStyleLbl="parChTrans1D2" presStyleIdx="6" presStyleCnt="8"/>
      <dgm:spPr/>
      <dgm:t>
        <a:bodyPr/>
        <a:lstStyle/>
        <a:p>
          <a:endParaRPr lang="en-US"/>
        </a:p>
      </dgm:t>
    </dgm:pt>
    <dgm:pt modelId="{37D3353F-965E-4F07-B387-99C5A0A6181C}" type="pres">
      <dgm:prSet presAssocID="{F029227B-B754-4A73-B5B3-CD620C8AFCE5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CB994-2DE7-48D8-BC29-294741FBFABC}" type="pres">
      <dgm:prSet presAssocID="{2B91A532-E61F-48D1-9912-A190DE8BC035}" presName="Name13" presStyleLbl="parChTrans1D2" presStyleIdx="7" presStyleCnt="8"/>
      <dgm:spPr/>
      <dgm:t>
        <a:bodyPr/>
        <a:lstStyle/>
        <a:p>
          <a:endParaRPr lang="en-US"/>
        </a:p>
      </dgm:t>
    </dgm:pt>
    <dgm:pt modelId="{89AC6B52-4EB2-470E-9926-AEADFDBA0D1D}" type="pres">
      <dgm:prSet presAssocID="{620A2350-6555-44AE-8802-389B6F97A2BE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FBFB7-2DFB-431A-B8D6-111F5048B5B4}" type="presOf" srcId="{1CB51367-56CC-4598-8AE9-CB9C12F223C9}" destId="{9ECCE8F3-0C1F-4E0B-8BC1-E410FB85C79C}" srcOrd="0" destOrd="0" presId="urn:microsoft.com/office/officeart/2005/8/layout/hierarchy3"/>
    <dgm:cxn modelId="{E707978F-A103-407A-B618-D3C7F1BA6C04}" type="presOf" srcId="{620A2350-6555-44AE-8802-389B6F97A2BE}" destId="{89AC6B52-4EB2-470E-9926-AEADFDBA0D1D}" srcOrd="0" destOrd="0" presId="urn:microsoft.com/office/officeart/2005/8/layout/hierarchy3"/>
    <dgm:cxn modelId="{A9400FA7-E598-45F5-9ACE-740D91217033}" type="presOf" srcId="{10046338-D1DC-4F10-AE75-E01A49B651A4}" destId="{605F064A-5EE9-4789-884D-FAB7D5101DFC}" srcOrd="0" destOrd="0" presId="urn:microsoft.com/office/officeart/2005/8/layout/hierarchy3"/>
    <dgm:cxn modelId="{9D28DD24-8270-44D4-A6EE-C342744902BA}" type="presOf" srcId="{4F1B5A6A-D1DE-4AC8-93BD-76476CD16230}" destId="{CE8694D2-DBAB-4077-8762-2781EDAC6297}" srcOrd="0" destOrd="0" presId="urn:microsoft.com/office/officeart/2005/8/layout/hierarchy3"/>
    <dgm:cxn modelId="{A654A3DA-4056-4593-97F9-C2897B55B0DE}" type="presOf" srcId="{0FA1CB81-6424-4AAD-8E69-02868F8A660F}" destId="{0574B47A-87FA-4142-B658-64D592259BBD}" srcOrd="0" destOrd="0" presId="urn:microsoft.com/office/officeart/2005/8/layout/hierarchy3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2F6A1935-D6DA-45B8-837A-12F1489099E7}" type="presOf" srcId="{CD49BDB8-A45D-46CA-BA45-2D88FCBEDD62}" destId="{0616B1AC-A408-468E-86CA-26FA229A1FA2}" srcOrd="1" destOrd="0" presId="urn:microsoft.com/office/officeart/2005/8/layout/hierarchy3"/>
    <dgm:cxn modelId="{0A43B385-B35B-4B7E-A090-F8F1CE20CC7F}" srcId="{2EA0FC77-3ABD-41A9-A2B7-2255F4782C1E}" destId="{9DBA50E2-8611-43C9-8F95-60BCE306C6FC}" srcOrd="0" destOrd="0" parTransId="{49B56073-1ADB-48C5-B4D4-E6006542CF77}" sibTransId="{67B76647-D335-4A64-A18C-6517D8A8ED83}"/>
    <dgm:cxn modelId="{367406F1-F879-4DF9-9699-B719D321A516}" srcId="{9DBA50E2-8611-43C9-8F95-60BCE306C6FC}" destId="{77E613C5-13CB-4C3D-960E-3CF8E2A0697C}" srcOrd="1" destOrd="0" parTransId="{54A086E1-C7EE-416F-8FF3-F6C5647696EC}" sibTransId="{4863AAE1-55D3-47B7-8105-F0D26B7E2F9E}"/>
    <dgm:cxn modelId="{F832A43F-6F14-4E3E-BE84-5ACDC834FCF6}" type="presOf" srcId="{F029227B-B754-4A73-B5B3-CD620C8AFCE5}" destId="{37D3353F-965E-4F07-B387-99C5A0A6181C}" srcOrd="0" destOrd="0" presId="urn:microsoft.com/office/officeart/2005/8/layout/hierarchy3"/>
    <dgm:cxn modelId="{259D6FE8-F237-4D8E-9A0D-FB3EA458348F}" srcId="{8C3BAEAD-E314-4F1D-B8D2-5DF2798D4E89}" destId="{1CB51367-56CC-4598-8AE9-CB9C12F223C9}" srcOrd="1" destOrd="0" parTransId="{169FDE52-427C-489F-A564-DA3B52F1B1B3}" sibTransId="{23BC794D-14C7-4FF1-887B-3FBF8D7C0041}"/>
    <dgm:cxn modelId="{2DE5F0F2-EDC9-47EE-BE0A-EE9ADF4313D2}" srcId="{CD49BDB8-A45D-46CA-BA45-2D88FCBEDD62}" destId="{25FCD8A0-A62A-4649-A264-8D0F315330D8}" srcOrd="0" destOrd="0" parTransId="{6F660999-A2F6-4A03-A67D-8D262708D1F4}" sibTransId="{B51C071A-DF28-463D-BDCE-F90E7168276C}"/>
    <dgm:cxn modelId="{5D120D17-38DD-4A53-96B6-E581F78B30F6}" type="presOf" srcId="{6F660999-A2F6-4A03-A67D-8D262708D1F4}" destId="{65A769C6-F891-4E9D-9770-433675927BBE}" srcOrd="0" destOrd="0" presId="urn:microsoft.com/office/officeart/2005/8/layout/hierarchy3"/>
    <dgm:cxn modelId="{2DDDAE7F-40BD-4625-BBE2-3FEE847CBE83}" type="presOf" srcId="{8C3BAEAD-E314-4F1D-B8D2-5DF2798D4E89}" destId="{469A732E-5A98-4BBC-8BBC-BF78065A5A6E}" srcOrd="1" destOrd="0" presId="urn:microsoft.com/office/officeart/2005/8/layout/hierarchy3"/>
    <dgm:cxn modelId="{0735091C-1262-49D2-8EFE-203A24E2E533}" type="presOf" srcId="{77E613C5-13CB-4C3D-960E-3CF8E2A0697C}" destId="{E66999DC-4A73-4D06-93DB-B34AB0E2C4FD}" srcOrd="0" destOrd="0" presId="urn:microsoft.com/office/officeart/2005/8/layout/hierarchy3"/>
    <dgm:cxn modelId="{D9598D44-2F86-4DD7-B000-1F72C5C32403}" type="presOf" srcId="{ED332815-484A-415E-8028-36321CAA417F}" destId="{E5B50001-86EA-4363-80AF-5DE67768E1F8}" srcOrd="0" destOrd="0" presId="urn:microsoft.com/office/officeart/2005/8/layout/hierarchy3"/>
    <dgm:cxn modelId="{6E6A14CD-9E01-4557-92D2-1DF8A15A37C4}" type="presOf" srcId="{E9CA1512-6179-449C-81A7-5E092EEB5074}" destId="{5998C3F8-4B15-4B8F-B23C-CCD04E37E1BD}" srcOrd="0" destOrd="0" presId="urn:microsoft.com/office/officeart/2005/8/layout/hierarchy3"/>
    <dgm:cxn modelId="{00B4FA64-D0E2-4DEB-B914-780027FFBC6E}" srcId="{E999F5D2-E5D7-4F74-98BC-F2BE965E7242}" destId="{620A2350-6555-44AE-8802-389B6F97A2BE}" srcOrd="1" destOrd="0" parTransId="{2B91A532-E61F-48D1-9912-A190DE8BC035}" sibTransId="{BD5BA971-91A9-4C12-8294-AE7E474FBA68}"/>
    <dgm:cxn modelId="{714DAACF-1866-41E3-A2E2-FB080A24742F}" type="presOf" srcId="{25FCD8A0-A62A-4649-A264-8D0F315330D8}" destId="{3BE33F67-0ABF-458C-B78B-124F90B165A5}" srcOrd="0" destOrd="0" presId="urn:microsoft.com/office/officeart/2005/8/layout/hierarchy3"/>
    <dgm:cxn modelId="{A18426F6-55C6-4F13-AEDF-B489EC65B73A}" srcId="{2EA0FC77-3ABD-41A9-A2B7-2255F4782C1E}" destId="{E999F5D2-E5D7-4F74-98BC-F2BE965E7242}" srcOrd="3" destOrd="0" parTransId="{EFE85338-53AA-47D7-9D1A-F17C5B4E202B}" sibTransId="{B6BDAEE8-B5D0-4B18-B85F-14A86CC27F5F}"/>
    <dgm:cxn modelId="{FEDBE556-012B-46B6-ABDB-7F11F1D30AAE}" srcId="{2EA0FC77-3ABD-41A9-A2B7-2255F4782C1E}" destId="{8C3BAEAD-E314-4F1D-B8D2-5DF2798D4E89}" srcOrd="2" destOrd="0" parTransId="{F06C3B65-BFC0-4C00-9D6A-53517FD8F634}" sibTransId="{E838F60E-602A-46C7-87D9-88C28B614730}"/>
    <dgm:cxn modelId="{B9BB5FFB-0D04-4E8C-B7FA-422685598F4F}" srcId="{8C3BAEAD-E314-4F1D-B8D2-5DF2798D4E89}" destId="{E9CA1512-6179-449C-81A7-5E092EEB5074}" srcOrd="0" destOrd="0" parTransId="{9C82636A-2131-4275-9746-D1B0ECA9CA9B}" sibTransId="{D3D826CA-8B56-4076-A623-7E59F9881A81}"/>
    <dgm:cxn modelId="{BA6218DC-1E96-4BAA-B473-B96E9E924404}" type="presOf" srcId="{9DBA50E2-8611-43C9-8F95-60BCE306C6FC}" destId="{C26A97E3-0036-439E-A625-89C6315AF4EA}" srcOrd="1" destOrd="0" presId="urn:microsoft.com/office/officeart/2005/8/layout/hierarchy3"/>
    <dgm:cxn modelId="{389D6396-2604-41BE-849D-F0581BFB8FFB}" type="presOf" srcId="{E999F5D2-E5D7-4F74-98BC-F2BE965E7242}" destId="{6FFA1F66-DC45-4592-9FF6-3A672DE0EB1E}" srcOrd="0" destOrd="0" presId="urn:microsoft.com/office/officeart/2005/8/layout/hierarchy3"/>
    <dgm:cxn modelId="{D11A3B61-F8AC-4677-847C-A68F902DB9D5}" type="presOf" srcId="{9C82636A-2131-4275-9746-D1B0ECA9CA9B}" destId="{DE68D0CF-AED3-4C5E-987F-2E0757A86B98}" srcOrd="0" destOrd="0" presId="urn:microsoft.com/office/officeart/2005/8/layout/hierarchy3"/>
    <dgm:cxn modelId="{9A1F41BE-8F34-45AD-8429-49E98D4FC0FC}" type="presOf" srcId="{54A086E1-C7EE-416F-8FF3-F6C5647696EC}" destId="{4FF9CFFE-A8D3-42B3-8D99-1958812565EE}" srcOrd="0" destOrd="0" presId="urn:microsoft.com/office/officeart/2005/8/layout/hierarchy3"/>
    <dgm:cxn modelId="{AA8F611C-BDAE-4DF7-AC90-101FB978C7CB}" type="presOf" srcId="{2EA0FC77-3ABD-41A9-A2B7-2255F4782C1E}" destId="{C449DDC9-4DF3-4287-AA76-BCE69469BAD6}" srcOrd="0" destOrd="0" presId="urn:microsoft.com/office/officeart/2005/8/layout/hierarchy3"/>
    <dgm:cxn modelId="{956FD423-0A02-40B0-8419-96681781CC74}" type="presOf" srcId="{8C3BAEAD-E314-4F1D-B8D2-5DF2798D4E89}" destId="{CEDBCED6-74DC-48CB-B550-7B35B83F65C8}" srcOrd="0" destOrd="0" presId="urn:microsoft.com/office/officeart/2005/8/layout/hierarchy3"/>
    <dgm:cxn modelId="{AE3CFACD-E139-463A-A89E-30E882F31342}" type="presOf" srcId="{169FDE52-427C-489F-A564-DA3B52F1B1B3}" destId="{091CBB63-94AA-4D92-B576-2BDE39F912FC}" srcOrd="0" destOrd="0" presId="urn:microsoft.com/office/officeart/2005/8/layout/hierarchy3"/>
    <dgm:cxn modelId="{EFAC111E-4EF9-42D3-A8A8-4011C3A605F0}" type="presOf" srcId="{9DBA50E2-8611-43C9-8F95-60BCE306C6FC}" destId="{007E824A-C0D1-47EB-B0CB-5C0462C7DE94}" srcOrd="0" destOrd="0" presId="urn:microsoft.com/office/officeart/2005/8/layout/hierarchy3"/>
    <dgm:cxn modelId="{13F367A0-32C1-4C01-AFB3-A50C8F9A0145}" type="presOf" srcId="{2B91A532-E61F-48D1-9912-A190DE8BC035}" destId="{3BACB994-2DE7-48D8-BC29-294741FBFABC}" srcOrd="0" destOrd="0" presId="urn:microsoft.com/office/officeart/2005/8/layout/hierarchy3"/>
    <dgm:cxn modelId="{551B7DB9-5F29-48FC-9807-C92646A64957}" srcId="{E999F5D2-E5D7-4F74-98BC-F2BE965E7242}" destId="{F029227B-B754-4A73-B5B3-CD620C8AFCE5}" srcOrd="0" destOrd="0" parTransId="{10046338-D1DC-4F10-AE75-E01A49B651A4}" sibTransId="{3AF15DA2-D49E-4EE2-BF18-9D96CD25D1E6}"/>
    <dgm:cxn modelId="{3F75C8AB-15B5-4C4A-902D-50CED58B1DED}" type="presOf" srcId="{CD49BDB8-A45D-46CA-BA45-2D88FCBEDD62}" destId="{0EC32E0E-E222-48BA-9EC6-A27E47FA410C}" srcOrd="0" destOrd="0" presId="urn:microsoft.com/office/officeart/2005/8/layout/hierarchy3"/>
    <dgm:cxn modelId="{E072E533-4D87-4173-80EA-4C7CE295359F}" type="presOf" srcId="{DB475D6F-F226-4EE4-9798-985E460269C9}" destId="{EE8EBCEB-A6F1-42AC-A167-6DAC7D8A3CA3}" srcOrd="0" destOrd="0" presId="urn:microsoft.com/office/officeart/2005/8/layout/hierarchy3"/>
    <dgm:cxn modelId="{B79043FE-F63E-4846-A36A-666742990516}" srcId="{9DBA50E2-8611-43C9-8F95-60BCE306C6FC}" destId="{4F1B5A6A-D1DE-4AC8-93BD-76476CD16230}" srcOrd="0" destOrd="0" parTransId="{0FA1CB81-6424-4AAD-8E69-02868F8A660F}" sibTransId="{7E2A50EA-865F-42E1-AB33-9D869321CA1B}"/>
    <dgm:cxn modelId="{1A0E9CEB-CC8C-4D82-BF81-AFA14E03F040}" type="presOf" srcId="{E999F5D2-E5D7-4F74-98BC-F2BE965E7242}" destId="{A8E04C48-E945-48CE-A763-F1285CBEAF78}" srcOrd="1" destOrd="0" presId="urn:microsoft.com/office/officeart/2005/8/layout/hierarchy3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838D6118-409B-4B6B-BA45-BD4E0A423A84}" type="presParOf" srcId="{C449DDC9-4DF3-4287-AA76-BCE69469BAD6}" destId="{C722D00D-2D81-476A-B52F-C25609866AC5}" srcOrd="0" destOrd="0" presId="urn:microsoft.com/office/officeart/2005/8/layout/hierarchy3"/>
    <dgm:cxn modelId="{C81C144C-59CB-47CC-8841-45ED2D7EE0DA}" type="presParOf" srcId="{C722D00D-2D81-476A-B52F-C25609866AC5}" destId="{E09E9AA5-C501-4AC4-AC50-24F5A6D398A3}" srcOrd="0" destOrd="0" presId="urn:microsoft.com/office/officeart/2005/8/layout/hierarchy3"/>
    <dgm:cxn modelId="{099D0E9F-46BD-4590-A375-548E3CA7B000}" type="presParOf" srcId="{E09E9AA5-C501-4AC4-AC50-24F5A6D398A3}" destId="{007E824A-C0D1-47EB-B0CB-5C0462C7DE94}" srcOrd="0" destOrd="0" presId="urn:microsoft.com/office/officeart/2005/8/layout/hierarchy3"/>
    <dgm:cxn modelId="{918AE607-7DA0-4E98-A585-2581A2BBBF71}" type="presParOf" srcId="{E09E9AA5-C501-4AC4-AC50-24F5A6D398A3}" destId="{C26A97E3-0036-439E-A625-89C6315AF4EA}" srcOrd="1" destOrd="0" presId="urn:microsoft.com/office/officeart/2005/8/layout/hierarchy3"/>
    <dgm:cxn modelId="{8B011F85-67EC-47D1-A0D9-7D49F1FE525D}" type="presParOf" srcId="{C722D00D-2D81-476A-B52F-C25609866AC5}" destId="{2DF41451-9834-43A6-886A-5623EE950006}" srcOrd="1" destOrd="0" presId="urn:microsoft.com/office/officeart/2005/8/layout/hierarchy3"/>
    <dgm:cxn modelId="{65D6B988-08BC-4155-B435-DE1431CC2561}" type="presParOf" srcId="{2DF41451-9834-43A6-886A-5623EE950006}" destId="{0574B47A-87FA-4142-B658-64D592259BBD}" srcOrd="0" destOrd="0" presId="urn:microsoft.com/office/officeart/2005/8/layout/hierarchy3"/>
    <dgm:cxn modelId="{1AC4AC8E-3E3D-4194-93A8-B8C58B44EC01}" type="presParOf" srcId="{2DF41451-9834-43A6-886A-5623EE950006}" destId="{CE8694D2-DBAB-4077-8762-2781EDAC6297}" srcOrd="1" destOrd="0" presId="urn:microsoft.com/office/officeart/2005/8/layout/hierarchy3"/>
    <dgm:cxn modelId="{BB0F63D9-6317-4B17-ADDD-C4761712364D}" type="presParOf" srcId="{2DF41451-9834-43A6-886A-5623EE950006}" destId="{4FF9CFFE-A8D3-42B3-8D99-1958812565EE}" srcOrd="2" destOrd="0" presId="urn:microsoft.com/office/officeart/2005/8/layout/hierarchy3"/>
    <dgm:cxn modelId="{A187D7AF-F205-4E5D-8196-DE8C25E8A132}" type="presParOf" srcId="{2DF41451-9834-43A6-886A-5623EE950006}" destId="{E66999DC-4A73-4D06-93DB-B34AB0E2C4FD}" srcOrd="3" destOrd="0" presId="urn:microsoft.com/office/officeart/2005/8/layout/hierarchy3"/>
    <dgm:cxn modelId="{B831A8D4-7DF0-4ACF-9D67-FDBB4791640A}" type="presParOf" srcId="{C449DDC9-4DF3-4287-AA76-BCE69469BAD6}" destId="{EA351A9B-5ED3-40E2-A81A-7E6B3869F7B5}" srcOrd="1" destOrd="0" presId="urn:microsoft.com/office/officeart/2005/8/layout/hierarchy3"/>
    <dgm:cxn modelId="{F4F14655-2FF2-4077-98E1-93254187BBA0}" type="presParOf" srcId="{EA351A9B-5ED3-40E2-A81A-7E6B3869F7B5}" destId="{3B6CAC0B-438D-48E3-A3C7-A5BF99FBF529}" srcOrd="0" destOrd="0" presId="urn:microsoft.com/office/officeart/2005/8/layout/hierarchy3"/>
    <dgm:cxn modelId="{57D6629D-7559-492A-8FD6-882F7F855DF5}" type="presParOf" srcId="{3B6CAC0B-438D-48E3-A3C7-A5BF99FBF529}" destId="{0EC32E0E-E222-48BA-9EC6-A27E47FA410C}" srcOrd="0" destOrd="0" presId="urn:microsoft.com/office/officeart/2005/8/layout/hierarchy3"/>
    <dgm:cxn modelId="{B54730DF-2D65-4FB9-969C-BBA01C7736B9}" type="presParOf" srcId="{3B6CAC0B-438D-48E3-A3C7-A5BF99FBF529}" destId="{0616B1AC-A408-468E-86CA-26FA229A1FA2}" srcOrd="1" destOrd="0" presId="urn:microsoft.com/office/officeart/2005/8/layout/hierarchy3"/>
    <dgm:cxn modelId="{F6D43AEE-F3C6-4E8E-AECA-7F2576D63200}" type="presParOf" srcId="{EA351A9B-5ED3-40E2-A81A-7E6B3869F7B5}" destId="{21DF54E6-B947-4A70-8D41-17CCF074F945}" srcOrd="1" destOrd="0" presId="urn:microsoft.com/office/officeart/2005/8/layout/hierarchy3"/>
    <dgm:cxn modelId="{27E70F44-2E7E-44E7-8710-FDB2053DA4EE}" type="presParOf" srcId="{21DF54E6-B947-4A70-8D41-17CCF074F945}" destId="{65A769C6-F891-4E9D-9770-433675927BBE}" srcOrd="0" destOrd="0" presId="urn:microsoft.com/office/officeart/2005/8/layout/hierarchy3"/>
    <dgm:cxn modelId="{F912AEFD-532C-49AF-9E2B-5638B79ACD2C}" type="presParOf" srcId="{21DF54E6-B947-4A70-8D41-17CCF074F945}" destId="{3BE33F67-0ABF-458C-B78B-124F90B165A5}" srcOrd="1" destOrd="0" presId="urn:microsoft.com/office/officeart/2005/8/layout/hierarchy3"/>
    <dgm:cxn modelId="{995AB64E-F6E9-4BF5-A5AA-4507187AE02C}" type="presParOf" srcId="{21DF54E6-B947-4A70-8D41-17CCF074F945}" destId="{EE8EBCEB-A6F1-42AC-A167-6DAC7D8A3CA3}" srcOrd="2" destOrd="0" presId="urn:microsoft.com/office/officeart/2005/8/layout/hierarchy3"/>
    <dgm:cxn modelId="{C5C6A17C-8CE1-43E9-A94D-EA33E863D511}" type="presParOf" srcId="{21DF54E6-B947-4A70-8D41-17CCF074F945}" destId="{E5B50001-86EA-4363-80AF-5DE67768E1F8}" srcOrd="3" destOrd="0" presId="urn:microsoft.com/office/officeart/2005/8/layout/hierarchy3"/>
    <dgm:cxn modelId="{5226E9D9-4475-4A49-990B-E22A30775C3E}" type="presParOf" srcId="{C449DDC9-4DF3-4287-AA76-BCE69469BAD6}" destId="{854CCE6F-67D4-4734-A67B-4329AF58919B}" srcOrd="2" destOrd="0" presId="urn:microsoft.com/office/officeart/2005/8/layout/hierarchy3"/>
    <dgm:cxn modelId="{CBC052EE-926E-4C83-9D41-2A6995EF8B92}" type="presParOf" srcId="{854CCE6F-67D4-4734-A67B-4329AF58919B}" destId="{4BCF2E34-B9A4-4831-A0A9-9AD48C58B9E5}" srcOrd="0" destOrd="0" presId="urn:microsoft.com/office/officeart/2005/8/layout/hierarchy3"/>
    <dgm:cxn modelId="{F16C8D41-E4F8-4D80-A883-D875E117F021}" type="presParOf" srcId="{4BCF2E34-B9A4-4831-A0A9-9AD48C58B9E5}" destId="{CEDBCED6-74DC-48CB-B550-7B35B83F65C8}" srcOrd="0" destOrd="0" presId="urn:microsoft.com/office/officeart/2005/8/layout/hierarchy3"/>
    <dgm:cxn modelId="{5048ADCB-4AAA-4B4E-BE71-FC4B7BBE1289}" type="presParOf" srcId="{4BCF2E34-B9A4-4831-A0A9-9AD48C58B9E5}" destId="{469A732E-5A98-4BBC-8BBC-BF78065A5A6E}" srcOrd="1" destOrd="0" presId="urn:microsoft.com/office/officeart/2005/8/layout/hierarchy3"/>
    <dgm:cxn modelId="{3884F589-02D1-47FE-974C-E48E3352586E}" type="presParOf" srcId="{854CCE6F-67D4-4734-A67B-4329AF58919B}" destId="{937A913E-58C3-4548-8C6C-E951E8796607}" srcOrd="1" destOrd="0" presId="urn:microsoft.com/office/officeart/2005/8/layout/hierarchy3"/>
    <dgm:cxn modelId="{C0469D6E-3DE6-4411-ADEE-A8ABE3136934}" type="presParOf" srcId="{937A913E-58C3-4548-8C6C-E951E8796607}" destId="{DE68D0CF-AED3-4C5E-987F-2E0757A86B98}" srcOrd="0" destOrd="0" presId="urn:microsoft.com/office/officeart/2005/8/layout/hierarchy3"/>
    <dgm:cxn modelId="{5F3F994B-3D14-4D40-8A59-133A3B8ECA4C}" type="presParOf" srcId="{937A913E-58C3-4548-8C6C-E951E8796607}" destId="{5998C3F8-4B15-4B8F-B23C-CCD04E37E1BD}" srcOrd="1" destOrd="0" presId="urn:microsoft.com/office/officeart/2005/8/layout/hierarchy3"/>
    <dgm:cxn modelId="{946EAE17-6301-4B5E-B59B-9E0E2550DD1E}" type="presParOf" srcId="{937A913E-58C3-4548-8C6C-E951E8796607}" destId="{091CBB63-94AA-4D92-B576-2BDE39F912FC}" srcOrd="2" destOrd="0" presId="urn:microsoft.com/office/officeart/2005/8/layout/hierarchy3"/>
    <dgm:cxn modelId="{345F3785-698E-43AA-9D81-D01089B2331A}" type="presParOf" srcId="{937A913E-58C3-4548-8C6C-E951E8796607}" destId="{9ECCE8F3-0C1F-4E0B-8BC1-E410FB85C79C}" srcOrd="3" destOrd="0" presId="urn:microsoft.com/office/officeart/2005/8/layout/hierarchy3"/>
    <dgm:cxn modelId="{8F051375-47AA-4AB1-B62E-6E8A0262BBAB}" type="presParOf" srcId="{C449DDC9-4DF3-4287-AA76-BCE69469BAD6}" destId="{039A4CF0-3231-41F5-97B9-9FF0DBA9B23A}" srcOrd="3" destOrd="0" presId="urn:microsoft.com/office/officeart/2005/8/layout/hierarchy3"/>
    <dgm:cxn modelId="{7FA31F6F-D88E-46FB-9502-46F483199818}" type="presParOf" srcId="{039A4CF0-3231-41F5-97B9-9FF0DBA9B23A}" destId="{B16E9CAD-1082-479C-9F72-054EB45D81F5}" srcOrd="0" destOrd="0" presId="urn:microsoft.com/office/officeart/2005/8/layout/hierarchy3"/>
    <dgm:cxn modelId="{BF2B58D2-BDCD-4101-B67F-5BC66590A746}" type="presParOf" srcId="{B16E9CAD-1082-479C-9F72-054EB45D81F5}" destId="{6FFA1F66-DC45-4592-9FF6-3A672DE0EB1E}" srcOrd="0" destOrd="0" presId="urn:microsoft.com/office/officeart/2005/8/layout/hierarchy3"/>
    <dgm:cxn modelId="{D34E7DFC-8CF5-4A80-B0D5-71B403CC3C14}" type="presParOf" srcId="{B16E9CAD-1082-479C-9F72-054EB45D81F5}" destId="{A8E04C48-E945-48CE-A763-F1285CBEAF78}" srcOrd="1" destOrd="0" presId="urn:microsoft.com/office/officeart/2005/8/layout/hierarchy3"/>
    <dgm:cxn modelId="{75C7A278-841E-4DC4-BDA8-628050C4E8FA}" type="presParOf" srcId="{039A4CF0-3231-41F5-97B9-9FF0DBA9B23A}" destId="{16DC887B-6115-4C8A-9EAC-557C26A4EF3A}" srcOrd="1" destOrd="0" presId="urn:microsoft.com/office/officeart/2005/8/layout/hierarchy3"/>
    <dgm:cxn modelId="{2A493FBF-81D6-4050-9CCD-27E0B2B8051E}" type="presParOf" srcId="{16DC887B-6115-4C8A-9EAC-557C26A4EF3A}" destId="{605F064A-5EE9-4789-884D-FAB7D5101DFC}" srcOrd="0" destOrd="0" presId="urn:microsoft.com/office/officeart/2005/8/layout/hierarchy3"/>
    <dgm:cxn modelId="{BC343877-B5AB-4B02-B540-3220F687A9AD}" type="presParOf" srcId="{16DC887B-6115-4C8A-9EAC-557C26A4EF3A}" destId="{37D3353F-965E-4F07-B387-99C5A0A6181C}" srcOrd="1" destOrd="0" presId="urn:microsoft.com/office/officeart/2005/8/layout/hierarchy3"/>
    <dgm:cxn modelId="{9E1FAC66-793E-463E-B906-51BB9048A420}" type="presParOf" srcId="{16DC887B-6115-4C8A-9EAC-557C26A4EF3A}" destId="{3BACB994-2DE7-48D8-BC29-294741FBFABC}" srcOrd="2" destOrd="0" presId="urn:microsoft.com/office/officeart/2005/8/layout/hierarchy3"/>
    <dgm:cxn modelId="{794491D0-31AF-4A1A-90F4-6F5CD8808192}" type="presParOf" srcId="{16DC887B-6115-4C8A-9EAC-557C26A4EF3A}" destId="{89AC6B52-4EB2-470E-9926-AEADFDBA0D1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3BAEAD-E314-4F1D-B8D2-5DF2798D4E8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HOPE Scholarship</a:t>
          </a:r>
          <a:endParaRPr lang="en-US" dirty="0"/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$1,750/$2,250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$1,000 per semester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8568BAC0-FA83-4D93-812E-588E5C50BEC8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0423D16F-E1CB-498E-A963-A3CFC40C2AC9}" type="parTrans" cxnId="{2BE623B5-D35B-4459-B274-0BE38E240675}">
      <dgm:prSet/>
      <dgm:spPr/>
      <dgm:t>
        <a:bodyPr/>
        <a:lstStyle/>
        <a:p>
          <a:endParaRPr lang="en-US"/>
        </a:p>
      </dgm:t>
    </dgm:pt>
    <dgm:pt modelId="{D26456E8-6F5C-4000-893C-191B7BF348C8}" type="sibTrans" cxnId="{2BE623B5-D35B-4459-B274-0BE38E240675}">
      <dgm:prSet/>
      <dgm:spPr/>
      <dgm:t>
        <a:bodyPr/>
        <a:lstStyle/>
        <a:p>
          <a:endParaRPr lang="en-US"/>
        </a:p>
      </dgm:t>
    </dgm:pt>
    <dgm:pt modelId="{618B8CA0-992C-4207-BE59-CD689BFCCAC4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358D9055-276B-4AA7-A44E-35658AB9E2A1}" type="parTrans" cxnId="{E075E9C7-E67A-44AF-B2AE-FF4D1A63C04D}">
      <dgm:prSet/>
      <dgm:spPr/>
      <dgm:t>
        <a:bodyPr/>
        <a:lstStyle/>
        <a:p>
          <a:endParaRPr lang="en-US"/>
        </a:p>
      </dgm:t>
    </dgm:pt>
    <dgm:pt modelId="{A2844E6B-06CE-45BE-99E4-BF2683EC2D2A}" type="sibTrans" cxnId="{E075E9C7-E67A-44AF-B2AE-FF4D1A63C04D}">
      <dgm:prSet/>
      <dgm:spPr/>
      <dgm:t>
        <a:bodyPr/>
        <a:lstStyle/>
        <a:p>
          <a:endParaRPr lang="en-US"/>
        </a:p>
      </dgm:t>
    </dgm:pt>
    <dgm:pt modelId="{3EB4891E-67F2-406E-9A31-AFFA93AB1EDA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027188BC-5DDA-4346-A260-0A105704BA68}" type="parTrans" cxnId="{E46593BC-E5F2-462B-87EE-E346D36662AF}">
      <dgm:prSet/>
      <dgm:spPr/>
      <dgm:t>
        <a:bodyPr/>
        <a:lstStyle/>
        <a:p>
          <a:endParaRPr lang="en-US"/>
        </a:p>
      </dgm:t>
    </dgm:pt>
    <dgm:pt modelId="{8929B0F3-12E0-413E-9CC5-A17B48E64884}" type="sibTrans" cxnId="{E46593BC-E5F2-462B-87EE-E346D36662AF}">
      <dgm:prSet/>
      <dgm:spPr/>
      <dgm:t>
        <a:bodyPr/>
        <a:lstStyle/>
        <a:p>
          <a:endParaRPr lang="en-US"/>
        </a:p>
      </dgm:t>
    </dgm:pt>
    <dgm:pt modelId="{1C7CA69C-59F3-4ED2-A0D4-C0A3DD930380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2EF5A2AC-CC28-4320-A887-717DD02B7EC6}" type="parTrans" cxnId="{D6E67950-2F25-49AB-9391-896F48815A28}">
      <dgm:prSet/>
      <dgm:spPr/>
      <dgm:t>
        <a:bodyPr/>
        <a:lstStyle/>
        <a:p>
          <a:endParaRPr lang="en-US"/>
        </a:p>
      </dgm:t>
    </dgm:pt>
    <dgm:pt modelId="{89E74B4B-52E5-4C9A-8785-A9FEBECD1F24}" type="sibTrans" cxnId="{D6E67950-2F25-49AB-9391-896F48815A28}">
      <dgm:prSet/>
      <dgm:spPr/>
      <dgm:t>
        <a:bodyPr/>
        <a:lstStyle/>
        <a:p>
          <a:endParaRPr lang="en-US"/>
        </a:p>
      </dgm:t>
    </dgm:pt>
    <dgm:pt modelId="{88C03B85-B799-43FF-B349-3EEF6DE6F36F}">
      <dgm:prSet/>
      <dgm:spPr/>
      <dgm:t>
        <a:bodyPr/>
        <a:lstStyle/>
        <a:p>
          <a:pPr rtl="0"/>
          <a:r>
            <a:rPr lang="en-US" dirty="0" smtClean="0"/>
            <a:t>21 ACT/SAT*</a:t>
          </a:r>
          <a:endParaRPr lang="en-US" dirty="0"/>
        </a:p>
      </dgm:t>
    </dgm:pt>
    <dgm:pt modelId="{8B9FC28F-0B17-479D-B30C-9135B736DFC8}" type="parTrans" cxnId="{54AF70A8-CADF-4584-B0B7-58E80F7D0645}">
      <dgm:prSet/>
      <dgm:spPr/>
      <dgm:t>
        <a:bodyPr/>
        <a:lstStyle/>
        <a:p>
          <a:endParaRPr lang="en-US"/>
        </a:p>
      </dgm:t>
    </dgm:pt>
    <dgm:pt modelId="{34CDA8F3-C716-4477-A3B2-2F4AD3FD217A}" type="sibTrans" cxnId="{54AF70A8-CADF-4584-B0B7-58E80F7D0645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2633BB-83A5-4D76-A33D-C68358C88497}" type="pres">
      <dgm:prSet presAssocID="{8568BAC0-FA83-4D93-812E-588E5C50BEC8}" presName="root" presStyleCnt="0"/>
      <dgm:spPr/>
    </dgm:pt>
    <dgm:pt modelId="{3107B0FA-A4DD-4182-94F7-84BBEC763CA0}" type="pres">
      <dgm:prSet presAssocID="{8568BAC0-FA83-4D93-812E-588E5C50BEC8}" presName="rootComposite" presStyleCnt="0"/>
      <dgm:spPr/>
    </dgm:pt>
    <dgm:pt modelId="{F4404543-0172-4C2B-A320-542F4A9CA11D}" type="pres">
      <dgm:prSet presAssocID="{8568BAC0-FA83-4D93-812E-588E5C50BEC8}" presName="rootText" presStyleLbl="node1" presStyleIdx="0" presStyleCnt="3"/>
      <dgm:spPr/>
      <dgm:t>
        <a:bodyPr/>
        <a:lstStyle/>
        <a:p>
          <a:endParaRPr lang="en-US"/>
        </a:p>
      </dgm:t>
    </dgm:pt>
    <dgm:pt modelId="{4AB495BD-0311-40D3-A3AB-C99BB083FCD3}" type="pres">
      <dgm:prSet presAssocID="{8568BAC0-FA83-4D93-812E-588E5C50BEC8}" presName="rootConnector" presStyleLbl="node1" presStyleIdx="0" presStyleCnt="3"/>
      <dgm:spPr/>
      <dgm:t>
        <a:bodyPr/>
        <a:lstStyle/>
        <a:p>
          <a:endParaRPr lang="en-US"/>
        </a:p>
      </dgm:t>
    </dgm:pt>
    <dgm:pt modelId="{BCF15D53-E08C-4312-A80C-2A83B71EA8BE}" type="pres">
      <dgm:prSet presAssocID="{8568BAC0-FA83-4D93-812E-588E5C50BEC8}" presName="childShape" presStyleCnt="0"/>
      <dgm:spPr/>
    </dgm:pt>
    <dgm:pt modelId="{35AB6FB3-9E69-475F-9CB6-22956F46A6F5}" type="pres">
      <dgm:prSet presAssocID="{027188BC-5DDA-4346-A260-0A105704BA6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5CADD16-802D-4960-BE45-61289B1E6003}" type="pres">
      <dgm:prSet presAssocID="{3EB4891E-67F2-406E-9A31-AFFA93AB1ED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2D89-C6A9-481C-A258-9244DB5E0459}" type="pres">
      <dgm:prSet presAssocID="{358D9055-276B-4AA7-A44E-35658AB9E2A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D992639-5DFC-4FB6-B75D-570B16EEA0E8}" type="pres">
      <dgm:prSet presAssocID="{618B8CA0-992C-4207-BE59-CD689BFCCAC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3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3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31E417AC-7B24-42AA-B8C4-8B1E5A6CF586}" type="pres">
      <dgm:prSet presAssocID="{2EF5A2AC-CC28-4320-A887-717DD02B7EC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79C3BA7D-563D-45A5-A7A2-522492588FD2}" type="pres">
      <dgm:prSet presAssocID="{1C7CA69C-59F3-4ED2-A0D4-C0A3DD93038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  <dgm:t>
        <a:bodyPr/>
        <a:lstStyle/>
        <a:p>
          <a:endParaRPr lang="en-US"/>
        </a:p>
      </dgm:t>
    </dgm:pt>
    <dgm:pt modelId="{4BCF2E34-B9A4-4831-A0A9-9AD48C58B9E5}" type="pres">
      <dgm:prSet presAssocID="{8C3BAEAD-E314-4F1D-B8D2-5DF2798D4E89}" presName="rootComposite" presStyleCnt="0"/>
      <dgm:spPr/>
      <dgm:t>
        <a:bodyPr/>
        <a:lstStyle/>
        <a:p>
          <a:endParaRPr lang="en-US"/>
        </a:p>
      </dgm:t>
    </dgm:pt>
    <dgm:pt modelId="{CEDBCED6-74DC-48CB-B550-7B35B83F65C8}" type="pres">
      <dgm:prSet presAssocID="{8C3BAEAD-E314-4F1D-B8D2-5DF2798D4E89}" presName="rootText" presStyleLbl="node1" presStyleIdx="2" presStyleCnt="3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2" presStyleCnt="3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  <dgm:t>
        <a:bodyPr/>
        <a:lstStyle/>
        <a:p>
          <a:endParaRPr lang="en-US"/>
        </a:p>
      </dgm:t>
    </dgm:pt>
    <dgm:pt modelId="{28132FA4-C4CE-47F2-BD0C-59C65B211A0F}" type="pres">
      <dgm:prSet presAssocID="{8B9FC28F-0B17-479D-B30C-9135B736DFC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9DA39C2-7FC6-4D88-8DCA-71BB5F79F055}" type="pres">
      <dgm:prSet presAssocID="{88C03B85-B799-43FF-B349-3EEF6DE6F36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BB63-94AA-4D92-B576-2BDE39F912FC}" type="pres">
      <dgm:prSet presAssocID="{169FDE52-427C-489F-A564-DA3B52F1B1B3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954DA-576D-4DD6-9429-B129DC9AC35A}" type="presOf" srcId="{8C3BAEAD-E314-4F1D-B8D2-5DF2798D4E89}" destId="{CEDBCED6-74DC-48CB-B550-7B35B83F65C8}" srcOrd="0" destOrd="0" presId="urn:microsoft.com/office/officeart/2005/8/layout/hierarchy3"/>
    <dgm:cxn modelId="{6AAE2034-E283-45CE-B1EF-61B8CE9113FD}" type="presOf" srcId="{358D9055-276B-4AA7-A44E-35658AB9E2A1}" destId="{C7C02D89-C6A9-481C-A258-9244DB5E0459}" srcOrd="0" destOrd="0" presId="urn:microsoft.com/office/officeart/2005/8/layout/hierarchy3"/>
    <dgm:cxn modelId="{B7B0A678-3B8B-40A9-BB40-415021543F0B}" type="presOf" srcId="{8568BAC0-FA83-4D93-812E-588E5C50BEC8}" destId="{4AB495BD-0311-40D3-A3AB-C99BB083FCD3}" srcOrd="1" destOrd="0" presId="urn:microsoft.com/office/officeart/2005/8/layout/hierarchy3"/>
    <dgm:cxn modelId="{06C83EEA-091C-41F8-92B9-C7E8B9FF18D1}" type="presOf" srcId="{8C3BAEAD-E314-4F1D-B8D2-5DF2798D4E89}" destId="{469A732E-5A98-4BBC-8BBC-BF78065A5A6E}" srcOrd="1" destOrd="0" presId="urn:microsoft.com/office/officeart/2005/8/layout/hierarchy3"/>
    <dgm:cxn modelId="{E46593BC-E5F2-462B-87EE-E346D36662AF}" srcId="{8568BAC0-FA83-4D93-812E-588E5C50BEC8}" destId="{3EB4891E-67F2-406E-9A31-AFFA93AB1EDA}" srcOrd="0" destOrd="0" parTransId="{027188BC-5DDA-4346-A260-0A105704BA68}" sibTransId="{8929B0F3-12E0-413E-9CC5-A17B48E64884}"/>
    <dgm:cxn modelId="{54AF70A8-CADF-4584-B0B7-58E80F7D0645}" srcId="{8C3BAEAD-E314-4F1D-B8D2-5DF2798D4E89}" destId="{88C03B85-B799-43FF-B349-3EEF6DE6F36F}" srcOrd="0" destOrd="0" parTransId="{8B9FC28F-0B17-479D-B30C-9135B736DFC8}" sibTransId="{34CDA8F3-C716-4477-A3B2-2F4AD3FD217A}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98913EF5-AA28-4B8E-B5D9-78F3D6765895}" type="presOf" srcId="{1CB51367-56CC-4598-8AE9-CB9C12F223C9}" destId="{9ECCE8F3-0C1F-4E0B-8BC1-E410FB85C79C}" srcOrd="0" destOrd="0" presId="urn:microsoft.com/office/officeart/2005/8/layout/hierarchy3"/>
    <dgm:cxn modelId="{8AC9B2E8-8EF4-4274-B77C-4B985BFDE52F}" type="presOf" srcId="{2EF5A2AC-CC28-4320-A887-717DD02B7EC6}" destId="{31E417AC-7B24-42AA-B8C4-8B1E5A6CF586}" srcOrd="0" destOrd="0" presId="urn:microsoft.com/office/officeart/2005/8/layout/hierarchy3"/>
    <dgm:cxn modelId="{259D6FE8-F237-4D8E-9A0D-FB3EA458348F}" srcId="{8C3BAEAD-E314-4F1D-B8D2-5DF2798D4E89}" destId="{1CB51367-56CC-4598-8AE9-CB9C12F223C9}" srcOrd="1" destOrd="0" parTransId="{169FDE52-427C-489F-A564-DA3B52F1B1B3}" sibTransId="{23BC794D-14C7-4FF1-887B-3FBF8D7C0041}"/>
    <dgm:cxn modelId="{740A5CB0-7460-4F76-BE51-BC353F18CE4F}" type="presOf" srcId="{8568BAC0-FA83-4D93-812E-588E5C50BEC8}" destId="{F4404543-0172-4C2B-A320-542F4A9CA11D}" srcOrd="0" destOrd="0" presId="urn:microsoft.com/office/officeart/2005/8/layout/hierarchy3"/>
    <dgm:cxn modelId="{20B90D6F-4429-4F34-B58A-38AB4AD875C9}" type="presOf" srcId="{2EA0FC77-3ABD-41A9-A2B7-2255F4782C1E}" destId="{C449DDC9-4DF3-4287-AA76-BCE69469BAD6}" srcOrd="0" destOrd="0" presId="urn:microsoft.com/office/officeart/2005/8/layout/hierarchy3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14D139CB-BFE3-4BF3-B28E-269804328111}" type="presOf" srcId="{8B9FC28F-0B17-479D-B30C-9135B736DFC8}" destId="{28132FA4-C4CE-47F2-BD0C-59C65B211A0F}" srcOrd="0" destOrd="0" presId="urn:microsoft.com/office/officeart/2005/8/layout/hierarchy3"/>
    <dgm:cxn modelId="{5F397769-E279-4681-93E0-B54880E9334E}" type="presOf" srcId="{CD49BDB8-A45D-46CA-BA45-2D88FCBEDD62}" destId="{0EC32E0E-E222-48BA-9EC6-A27E47FA410C}" srcOrd="0" destOrd="0" presId="urn:microsoft.com/office/officeart/2005/8/layout/hierarchy3"/>
    <dgm:cxn modelId="{2BE623B5-D35B-4459-B274-0BE38E240675}" srcId="{2EA0FC77-3ABD-41A9-A2B7-2255F4782C1E}" destId="{8568BAC0-FA83-4D93-812E-588E5C50BEC8}" srcOrd="0" destOrd="0" parTransId="{0423D16F-E1CB-498E-A963-A3CFC40C2AC9}" sibTransId="{D26456E8-6F5C-4000-893C-191B7BF348C8}"/>
    <dgm:cxn modelId="{FEDBE556-012B-46B6-ABDB-7F11F1D30AAE}" srcId="{2EA0FC77-3ABD-41A9-A2B7-2255F4782C1E}" destId="{8C3BAEAD-E314-4F1D-B8D2-5DF2798D4E89}" srcOrd="2" destOrd="0" parTransId="{F06C3B65-BFC0-4C00-9D6A-53517FD8F634}" sibTransId="{E838F60E-602A-46C7-87D9-88C28B614730}"/>
    <dgm:cxn modelId="{FE7B879E-0879-4594-AD47-6579D9AE7A61}" type="presOf" srcId="{169FDE52-427C-489F-A564-DA3B52F1B1B3}" destId="{091CBB63-94AA-4D92-B576-2BDE39F912FC}" srcOrd="0" destOrd="0" presId="urn:microsoft.com/office/officeart/2005/8/layout/hierarchy3"/>
    <dgm:cxn modelId="{DF5006B1-2B6D-4253-A354-D1EC6C44F6B8}" type="presOf" srcId="{CD49BDB8-A45D-46CA-BA45-2D88FCBEDD62}" destId="{0616B1AC-A408-468E-86CA-26FA229A1FA2}" srcOrd="1" destOrd="0" presId="urn:microsoft.com/office/officeart/2005/8/layout/hierarchy3"/>
    <dgm:cxn modelId="{3205BBAE-72A3-40E3-85D8-E70FDF63CCF0}" type="presOf" srcId="{3EB4891E-67F2-406E-9A31-AFFA93AB1EDA}" destId="{C5CADD16-802D-4960-BE45-61289B1E6003}" srcOrd="0" destOrd="0" presId="urn:microsoft.com/office/officeart/2005/8/layout/hierarchy3"/>
    <dgm:cxn modelId="{549A9C54-85A1-4383-89BE-9D1FA8BCA6D0}" type="presOf" srcId="{88C03B85-B799-43FF-B349-3EEF6DE6F36F}" destId="{29DA39C2-7FC6-4D88-8DCA-71BB5F79F055}" srcOrd="0" destOrd="0" presId="urn:microsoft.com/office/officeart/2005/8/layout/hierarchy3"/>
    <dgm:cxn modelId="{9BE7EA78-4CA3-4E88-B4BF-1254B645F771}" type="presOf" srcId="{027188BC-5DDA-4346-A260-0A105704BA68}" destId="{35AB6FB3-9E69-475F-9CB6-22956F46A6F5}" srcOrd="0" destOrd="0" presId="urn:microsoft.com/office/officeart/2005/8/layout/hierarchy3"/>
    <dgm:cxn modelId="{CC24D883-6687-4C34-9050-62A812FEEF86}" type="presOf" srcId="{618B8CA0-992C-4207-BE59-CD689BFCCAC4}" destId="{4D992639-5DFC-4FB6-B75D-570B16EEA0E8}" srcOrd="0" destOrd="0" presId="urn:microsoft.com/office/officeart/2005/8/layout/hierarchy3"/>
    <dgm:cxn modelId="{E075E9C7-E67A-44AF-B2AE-FF4D1A63C04D}" srcId="{8568BAC0-FA83-4D93-812E-588E5C50BEC8}" destId="{618B8CA0-992C-4207-BE59-CD689BFCCAC4}" srcOrd="1" destOrd="0" parTransId="{358D9055-276B-4AA7-A44E-35658AB9E2A1}" sibTransId="{A2844E6B-06CE-45BE-99E4-BF2683EC2D2A}"/>
    <dgm:cxn modelId="{338B89A9-0DBD-4C55-B197-BC912695E1B4}" type="presOf" srcId="{DB475D6F-F226-4EE4-9798-985E460269C9}" destId="{EE8EBCEB-A6F1-42AC-A167-6DAC7D8A3CA3}" srcOrd="0" destOrd="0" presId="urn:microsoft.com/office/officeart/2005/8/layout/hierarchy3"/>
    <dgm:cxn modelId="{D6E67950-2F25-49AB-9391-896F48815A28}" srcId="{CD49BDB8-A45D-46CA-BA45-2D88FCBEDD62}" destId="{1C7CA69C-59F3-4ED2-A0D4-C0A3DD930380}" srcOrd="0" destOrd="0" parTransId="{2EF5A2AC-CC28-4320-A887-717DD02B7EC6}" sibTransId="{89E74B4B-52E5-4C9A-8785-A9FEBECD1F24}"/>
    <dgm:cxn modelId="{06D66305-BB60-47FA-95F8-03024422B8F1}" type="presOf" srcId="{1C7CA69C-59F3-4ED2-A0D4-C0A3DD930380}" destId="{79C3BA7D-563D-45A5-A7A2-522492588FD2}" srcOrd="0" destOrd="0" presId="urn:microsoft.com/office/officeart/2005/8/layout/hierarchy3"/>
    <dgm:cxn modelId="{0BDB1F8C-287E-4FE8-A5D9-28937073E793}" type="presOf" srcId="{ED332815-484A-415E-8028-36321CAA417F}" destId="{E5B50001-86EA-4363-80AF-5DE67768E1F8}" srcOrd="0" destOrd="0" presId="urn:microsoft.com/office/officeart/2005/8/layout/hierarchy3"/>
    <dgm:cxn modelId="{0BF38742-6C6B-4173-9A61-C2D9A5C05F4E}" type="presParOf" srcId="{C449DDC9-4DF3-4287-AA76-BCE69469BAD6}" destId="{DA2633BB-83A5-4D76-A33D-C68358C88497}" srcOrd="0" destOrd="0" presId="urn:microsoft.com/office/officeart/2005/8/layout/hierarchy3"/>
    <dgm:cxn modelId="{CA3B7830-673B-46E0-AB8A-737D0C388FE1}" type="presParOf" srcId="{DA2633BB-83A5-4D76-A33D-C68358C88497}" destId="{3107B0FA-A4DD-4182-94F7-84BBEC763CA0}" srcOrd="0" destOrd="0" presId="urn:microsoft.com/office/officeart/2005/8/layout/hierarchy3"/>
    <dgm:cxn modelId="{3CD3551D-BCFE-4515-AE93-92AD06D79BCB}" type="presParOf" srcId="{3107B0FA-A4DD-4182-94F7-84BBEC763CA0}" destId="{F4404543-0172-4C2B-A320-542F4A9CA11D}" srcOrd="0" destOrd="0" presId="urn:microsoft.com/office/officeart/2005/8/layout/hierarchy3"/>
    <dgm:cxn modelId="{F2E79837-5F88-4A8F-B847-1C3580EB07D5}" type="presParOf" srcId="{3107B0FA-A4DD-4182-94F7-84BBEC763CA0}" destId="{4AB495BD-0311-40D3-A3AB-C99BB083FCD3}" srcOrd="1" destOrd="0" presId="urn:microsoft.com/office/officeart/2005/8/layout/hierarchy3"/>
    <dgm:cxn modelId="{8AE19A75-D1B7-41B1-AC6E-6C206A47F9DC}" type="presParOf" srcId="{DA2633BB-83A5-4D76-A33D-C68358C88497}" destId="{BCF15D53-E08C-4312-A80C-2A83B71EA8BE}" srcOrd="1" destOrd="0" presId="urn:microsoft.com/office/officeart/2005/8/layout/hierarchy3"/>
    <dgm:cxn modelId="{EBCA3A85-6307-44A8-B970-96E8B5C108B5}" type="presParOf" srcId="{BCF15D53-E08C-4312-A80C-2A83B71EA8BE}" destId="{35AB6FB3-9E69-475F-9CB6-22956F46A6F5}" srcOrd="0" destOrd="0" presId="urn:microsoft.com/office/officeart/2005/8/layout/hierarchy3"/>
    <dgm:cxn modelId="{E8C3EC67-A2A8-4287-9FC3-0AC39469AACD}" type="presParOf" srcId="{BCF15D53-E08C-4312-A80C-2A83B71EA8BE}" destId="{C5CADD16-802D-4960-BE45-61289B1E6003}" srcOrd="1" destOrd="0" presId="urn:microsoft.com/office/officeart/2005/8/layout/hierarchy3"/>
    <dgm:cxn modelId="{4AEFA0B6-E28C-437B-A94C-D57611E09EFE}" type="presParOf" srcId="{BCF15D53-E08C-4312-A80C-2A83B71EA8BE}" destId="{C7C02D89-C6A9-481C-A258-9244DB5E0459}" srcOrd="2" destOrd="0" presId="urn:microsoft.com/office/officeart/2005/8/layout/hierarchy3"/>
    <dgm:cxn modelId="{91B294F8-AA3C-4D59-84A1-8C5E67418267}" type="presParOf" srcId="{BCF15D53-E08C-4312-A80C-2A83B71EA8BE}" destId="{4D992639-5DFC-4FB6-B75D-570B16EEA0E8}" srcOrd="3" destOrd="0" presId="urn:microsoft.com/office/officeart/2005/8/layout/hierarchy3"/>
    <dgm:cxn modelId="{28B83A2B-7093-4B44-A6A3-EF46E69B5704}" type="presParOf" srcId="{C449DDC9-4DF3-4287-AA76-BCE69469BAD6}" destId="{EA351A9B-5ED3-40E2-A81A-7E6B3869F7B5}" srcOrd="1" destOrd="0" presId="urn:microsoft.com/office/officeart/2005/8/layout/hierarchy3"/>
    <dgm:cxn modelId="{DFE80B01-A04B-480E-839A-02E24246A92C}" type="presParOf" srcId="{EA351A9B-5ED3-40E2-A81A-7E6B3869F7B5}" destId="{3B6CAC0B-438D-48E3-A3C7-A5BF99FBF529}" srcOrd="0" destOrd="0" presId="urn:microsoft.com/office/officeart/2005/8/layout/hierarchy3"/>
    <dgm:cxn modelId="{26813740-12A7-4DB8-9C66-41FC9401C8C9}" type="presParOf" srcId="{3B6CAC0B-438D-48E3-A3C7-A5BF99FBF529}" destId="{0EC32E0E-E222-48BA-9EC6-A27E47FA410C}" srcOrd="0" destOrd="0" presId="urn:microsoft.com/office/officeart/2005/8/layout/hierarchy3"/>
    <dgm:cxn modelId="{DAEB15F5-0B03-4B61-ADDC-5A236232B4B4}" type="presParOf" srcId="{3B6CAC0B-438D-48E3-A3C7-A5BF99FBF529}" destId="{0616B1AC-A408-468E-86CA-26FA229A1FA2}" srcOrd="1" destOrd="0" presId="urn:microsoft.com/office/officeart/2005/8/layout/hierarchy3"/>
    <dgm:cxn modelId="{BFBC3F12-3E3D-4A41-AD3D-46EC6FEEC206}" type="presParOf" srcId="{EA351A9B-5ED3-40E2-A81A-7E6B3869F7B5}" destId="{21DF54E6-B947-4A70-8D41-17CCF074F945}" srcOrd="1" destOrd="0" presId="urn:microsoft.com/office/officeart/2005/8/layout/hierarchy3"/>
    <dgm:cxn modelId="{D8376D6E-A315-4036-93FC-458D8106C8CF}" type="presParOf" srcId="{21DF54E6-B947-4A70-8D41-17CCF074F945}" destId="{31E417AC-7B24-42AA-B8C4-8B1E5A6CF586}" srcOrd="0" destOrd="0" presId="urn:microsoft.com/office/officeart/2005/8/layout/hierarchy3"/>
    <dgm:cxn modelId="{FCB8483F-71D1-4A3F-A014-D9E485EB3655}" type="presParOf" srcId="{21DF54E6-B947-4A70-8D41-17CCF074F945}" destId="{79C3BA7D-563D-45A5-A7A2-522492588FD2}" srcOrd="1" destOrd="0" presId="urn:microsoft.com/office/officeart/2005/8/layout/hierarchy3"/>
    <dgm:cxn modelId="{D953C0F0-5A5A-4399-BC82-8F9611B7C400}" type="presParOf" srcId="{21DF54E6-B947-4A70-8D41-17CCF074F945}" destId="{EE8EBCEB-A6F1-42AC-A167-6DAC7D8A3CA3}" srcOrd="2" destOrd="0" presId="urn:microsoft.com/office/officeart/2005/8/layout/hierarchy3"/>
    <dgm:cxn modelId="{9A2C3E70-5521-4547-94FD-1B076FC11709}" type="presParOf" srcId="{21DF54E6-B947-4A70-8D41-17CCF074F945}" destId="{E5B50001-86EA-4363-80AF-5DE67768E1F8}" srcOrd="3" destOrd="0" presId="urn:microsoft.com/office/officeart/2005/8/layout/hierarchy3"/>
    <dgm:cxn modelId="{21DC9BB0-503E-4029-99A6-1849B7F7C840}" type="presParOf" srcId="{C449DDC9-4DF3-4287-AA76-BCE69469BAD6}" destId="{854CCE6F-67D4-4734-A67B-4329AF58919B}" srcOrd="2" destOrd="0" presId="urn:microsoft.com/office/officeart/2005/8/layout/hierarchy3"/>
    <dgm:cxn modelId="{7BF4128F-27C0-4E54-AD1B-876B1059796B}" type="presParOf" srcId="{854CCE6F-67D4-4734-A67B-4329AF58919B}" destId="{4BCF2E34-B9A4-4831-A0A9-9AD48C58B9E5}" srcOrd="0" destOrd="0" presId="urn:microsoft.com/office/officeart/2005/8/layout/hierarchy3"/>
    <dgm:cxn modelId="{9A0578F5-208A-4253-8F50-77029E4C4436}" type="presParOf" srcId="{4BCF2E34-B9A4-4831-A0A9-9AD48C58B9E5}" destId="{CEDBCED6-74DC-48CB-B550-7B35B83F65C8}" srcOrd="0" destOrd="0" presId="urn:microsoft.com/office/officeart/2005/8/layout/hierarchy3"/>
    <dgm:cxn modelId="{4401967A-51D7-490F-A1DD-C84B87588059}" type="presParOf" srcId="{4BCF2E34-B9A4-4831-A0A9-9AD48C58B9E5}" destId="{469A732E-5A98-4BBC-8BBC-BF78065A5A6E}" srcOrd="1" destOrd="0" presId="urn:microsoft.com/office/officeart/2005/8/layout/hierarchy3"/>
    <dgm:cxn modelId="{471CD718-5433-4BEF-92C6-B5D2E0ABF7BF}" type="presParOf" srcId="{854CCE6F-67D4-4734-A67B-4329AF58919B}" destId="{937A913E-58C3-4548-8C6C-E951E8796607}" srcOrd="1" destOrd="0" presId="urn:microsoft.com/office/officeart/2005/8/layout/hierarchy3"/>
    <dgm:cxn modelId="{10C93EF7-4C51-401F-BEBB-4A95F782F9B7}" type="presParOf" srcId="{937A913E-58C3-4548-8C6C-E951E8796607}" destId="{28132FA4-C4CE-47F2-BD0C-59C65B211A0F}" srcOrd="0" destOrd="0" presId="urn:microsoft.com/office/officeart/2005/8/layout/hierarchy3"/>
    <dgm:cxn modelId="{A560EAAB-FA4A-400B-860C-FE49A0443C8C}" type="presParOf" srcId="{937A913E-58C3-4548-8C6C-E951E8796607}" destId="{29DA39C2-7FC6-4D88-8DCA-71BB5F79F055}" srcOrd="1" destOrd="0" presId="urn:microsoft.com/office/officeart/2005/8/layout/hierarchy3"/>
    <dgm:cxn modelId="{DD95EDBB-ABBB-4859-8913-46D61F8E8484}" type="presParOf" srcId="{937A913E-58C3-4548-8C6C-E951E8796607}" destId="{091CBB63-94AA-4D92-B576-2BDE39F912FC}" srcOrd="2" destOrd="0" presId="urn:microsoft.com/office/officeart/2005/8/layout/hierarchy3"/>
    <dgm:cxn modelId="{5A7F04F4-18B1-4DD1-946B-C0A1121524F0}" type="presParOf" srcId="{937A913E-58C3-4548-8C6C-E951E8796607}" destId="{9ECCE8F3-0C1F-4E0B-8BC1-E410FB85C7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3BAEAD-E314-4F1D-B8D2-5DF2798D4E8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HOPE Scholarship</a:t>
          </a:r>
          <a:endParaRPr lang="en-US" dirty="0"/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$1,750/$2,250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$2,000 per semester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8568BAC0-FA83-4D93-812E-588E5C50BEC8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0423D16F-E1CB-498E-A963-A3CFC40C2AC9}" type="parTrans" cxnId="{2BE623B5-D35B-4459-B274-0BE38E240675}">
      <dgm:prSet/>
      <dgm:spPr/>
      <dgm:t>
        <a:bodyPr/>
        <a:lstStyle/>
        <a:p>
          <a:endParaRPr lang="en-US"/>
        </a:p>
      </dgm:t>
    </dgm:pt>
    <dgm:pt modelId="{D26456E8-6F5C-4000-893C-191B7BF348C8}" type="sibTrans" cxnId="{2BE623B5-D35B-4459-B274-0BE38E240675}">
      <dgm:prSet/>
      <dgm:spPr/>
      <dgm:t>
        <a:bodyPr/>
        <a:lstStyle/>
        <a:p>
          <a:endParaRPr lang="en-US"/>
        </a:p>
      </dgm:t>
    </dgm:pt>
    <dgm:pt modelId="{618B8CA0-992C-4207-BE59-CD689BFCCAC4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358D9055-276B-4AA7-A44E-35658AB9E2A1}" type="parTrans" cxnId="{E075E9C7-E67A-44AF-B2AE-FF4D1A63C04D}">
      <dgm:prSet/>
      <dgm:spPr/>
      <dgm:t>
        <a:bodyPr/>
        <a:lstStyle/>
        <a:p>
          <a:endParaRPr lang="en-US"/>
        </a:p>
      </dgm:t>
    </dgm:pt>
    <dgm:pt modelId="{A2844E6B-06CE-45BE-99E4-BF2683EC2D2A}" type="sibTrans" cxnId="{E075E9C7-E67A-44AF-B2AE-FF4D1A63C04D}">
      <dgm:prSet/>
      <dgm:spPr/>
      <dgm:t>
        <a:bodyPr/>
        <a:lstStyle/>
        <a:p>
          <a:endParaRPr lang="en-US"/>
        </a:p>
      </dgm:t>
    </dgm:pt>
    <dgm:pt modelId="{3EB4891E-67F2-406E-9A31-AFFA93AB1EDA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027188BC-5DDA-4346-A260-0A105704BA68}" type="parTrans" cxnId="{E46593BC-E5F2-462B-87EE-E346D36662AF}">
      <dgm:prSet/>
      <dgm:spPr/>
      <dgm:t>
        <a:bodyPr/>
        <a:lstStyle/>
        <a:p>
          <a:endParaRPr lang="en-US"/>
        </a:p>
      </dgm:t>
    </dgm:pt>
    <dgm:pt modelId="{8929B0F3-12E0-413E-9CC5-A17B48E64884}" type="sibTrans" cxnId="{E46593BC-E5F2-462B-87EE-E346D36662AF}">
      <dgm:prSet/>
      <dgm:spPr/>
      <dgm:t>
        <a:bodyPr/>
        <a:lstStyle/>
        <a:p>
          <a:endParaRPr lang="en-US"/>
        </a:p>
      </dgm:t>
    </dgm:pt>
    <dgm:pt modelId="{1C7CA69C-59F3-4ED2-A0D4-C0A3DD930380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2EF5A2AC-CC28-4320-A887-717DD02B7EC6}" type="parTrans" cxnId="{D6E67950-2F25-49AB-9391-896F48815A28}">
      <dgm:prSet/>
      <dgm:spPr/>
      <dgm:t>
        <a:bodyPr/>
        <a:lstStyle/>
        <a:p>
          <a:endParaRPr lang="en-US"/>
        </a:p>
      </dgm:t>
    </dgm:pt>
    <dgm:pt modelId="{89E74B4B-52E5-4C9A-8785-A9FEBECD1F24}" type="sibTrans" cxnId="{D6E67950-2F25-49AB-9391-896F48815A28}">
      <dgm:prSet/>
      <dgm:spPr/>
      <dgm:t>
        <a:bodyPr/>
        <a:lstStyle/>
        <a:p>
          <a:endParaRPr lang="en-US"/>
        </a:p>
      </dgm:t>
    </dgm:pt>
    <dgm:pt modelId="{88C03B85-B799-43FF-B349-3EEF6DE6F36F}">
      <dgm:prSet/>
      <dgm:spPr/>
      <dgm:t>
        <a:bodyPr/>
        <a:lstStyle/>
        <a:p>
          <a:pPr rtl="0"/>
          <a:r>
            <a:rPr lang="en-US" dirty="0" smtClean="0"/>
            <a:t>21 ACT/SAT*</a:t>
          </a:r>
          <a:endParaRPr lang="en-US" dirty="0"/>
        </a:p>
      </dgm:t>
    </dgm:pt>
    <dgm:pt modelId="{8B9FC28F-0B17-479D-B30C-9135B736DFC8}" type="parTrans" cxnId="{54AF70A8-CADF-4584-B0B7-58E80F7D0645}">
      <dgm:prSet/>
      <dgm:spPr/>
      <dgm:t>
        <a:bodyPr/>
        <a:lstStyle/>
        <a:p>
          <a:endParaRPr lang="en-US"/>
        </a:p>
      </dgm:t>
    </dgm:pt>
    <dgm:pt modelId="{34CDA8F3-C716-4477-A3B2-2F4AD3FD217A}" type="sibTrans" cxnId="{54AF70A8-CADF-4584-B0B7-58E80F7D0645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2633BB-83A5-4D76-A33D-C68358C88497}" type="pres">
      <dgm:prSet presAssocID="{8568BAC0-FA83-4D93-812E-588E5C50BEC8}" presName="root" presStyleCnt="0"/>
      <dgm:spPr/>
    </dgm:pt>
    <dgm:pt modelId="{3107B0FA-A4DD-4182-94F7-84BBEC763CA0}" type="pres">
      <dgm:prSet presAssocID="{8568BAC0-FA83-4D93-812E-588E5C50BEC8}" presName="rootComposite" presStyleCnt="0"/>
      <dgm:spPr/>
    </dgm:pt>
    <dgm:pt modelId="{F4404543-0172-4C2B-A320-542F4A9CA11D}" type="pres">
      <dgm:prSet presAssocID="{8568BAC0-FA83-4D93-812E-588E5C50BEC8}" presName="rootText" presStyleLbl="node1" presStyleIdx="0" presStyleCnt="3"/>
      <dgm:spPr/>
      <dgm:t>
        <a:bodyPr/>
        <a:lstStyle/>
        <a:p>
          <a:endParaRPr lang="en-US"/>
        </a:p>
      </dgm:t>
    </dgm:pt>
    <dgm:pt modelId="{4AB495BD-0311-40D3-A3AB-C99BB083FCD3}" type="pres">
      <dgm:prSet presAssocID="{8568BAC0-FA83-4D93-812E-588E5C50BEC8}" presName="rootConnector" presStyleLbl="node1" presStyleIdx="0" presStyleCnt="3"/>
      <dgm:spPr/>
      <dgm:t>
        <a:bodyPr/>
        <a:lstStyle/>
        <a:p>
          <a:endParaRPr lang="en-US"/>
        </a:p>
      </dgm:t>
    </dgm:pt>
    <dgm:pt modelId="{BCF15D53-E08C-4312-A80C-2A83B71EA8BE}" type="pres">
      <dgm:prSet presAssocID="{8568BAC0-FA83-4D93-812E-588E5C50BEC8}" presName="childShape" presStyleCnt="0"/>
      <dgm:spPr/>
    </dgm:pt>
    <dgm:pt modelId="{35AB6FB3-9E69-475F-9CB6-22956F46A6F5}" type="pres">
      <dgm:prSet presAssocID="{027188BC-5DDA-4346-A260-0A105704BA6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5CADD16-802D-4960-BE45-61289B1E6003}" type="pres">
      <dgm:prSet presAssocID="{3EB4891E-67F2-406E-9A31-AFFA93AB1ED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2D89-C6A9-481C-A258-9244DB5E0459}" type="pres">
      <dgm:prSet presAssocID="{358D9055-276B-4AA7-A44E-35658AB9E2A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D992639-5DFC-4FB6-B75D-570B16EEA0E8}" type="pres">
      <dgm:prSet presAssocID="{618B8CA0-992C-4207-BE59-CD689BFCCAC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3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3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31E417AC-7B24-42AA-B8C4-8B1E5A6CF586}" type="pres">
      <dgm:prSet presAssocID="{2EF5A2AC-CC28-4320-A887-717DD02B7EC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79C3BA7D-563D-45A5-A7A2-522492588FD2}" type="pres">
      <dgm:prSet presAssocID="{1C7CA69C-59F3-4ED2-A0D4-C0A3DD93038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  <dgm:t>
        <a:bodyPr/>
        <a:lstStyle/>
        <a:p>
          <a:endParaRPr lang="en-US"/>
        </a:p>
      </dgm:t>
    </dgm:pt>
    <dgm:pt modelId="{4BCF2E34-B9A4-4831-A0A9-9AD48C58B9E5}" type="pres">
      <dgm:prSet presAssocID="{8C3BAEAD-E314-4F1D-B8D2-5DF2798D4E89}" presName="rootComposite" presStyleCnt="0"/>
      <dgm:spPr/>
      <dgm:t>
        <a:bodyPr/>
        <a:lstStyle/>
        <a:p>
          <a:endParaRPr lang="en-US"/>
        </a:p>
      </dgm:t>
    </dgm:pt>
    <dgm:pt modelId="{CEDBCED6-74DC-48CB-B550-7B35B83F65C8}" type="pres">
      <dgm:prSet presAssocID="{8C3BAEAD-E314-4F1D-B8D2-5DF2798D4E89}" presName="rootText" presStyleLbl="node1" presStyleIdx="2" presStyleCnt="3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2" presStyleCnt="3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  <dgm:t>
        <a:bodyPr/>
        <a:lstStyle/>
        <a:p>
          <a:endParaRPr lang="en-US"/>
        </a:p>
      </dgm:t>
    </dgm:pt>
    <dgm:pt modelId="{28132FA4-C4CE-47F2-BD0C-59C65B211A0F}" type="pres">
      <dgm:prSet presAssocID="{8B9FC28F-0B17-479D-B30C-9135B736DFC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9DA39C2-7FC6-4D88-8DCA-71BB5F79F055}" type="pres">
      <dgm:prSet presAssocID="{88C03B85-B799-43FF-B349-3EEF6DE6F36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BB63-94AA-4D92-B576-2BDE39F912FC}" type="pres">
      <dgm:prSet presAssocID="{169FDE52-427C-489F-A564-DA3B52F1B1B3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5C067-7924-471B-9FB6-8CB8052E04C9}" type="presOf" srcId="{8568BAC0-FA83-4D93-812E-588E5C50BEC8}" destId="{4AB495BD-0311-40D3-A3AB-C99BB083FCD3}" srcOrd="1" destOrd="0" presId="urn:microsoft.com/office/officeart/2005/8/layout/hierarchy3"/>
    <dgm:cxn modelId="{BECAB1E0-9616-426E-AC19-BAFEBDA15BF1}" type="presOf" srcId="{2EF5A2AC-CC28-4320-A887-717DD02B7EC6}" destId="{31E417AC-7B24-42AA-B8C4-8B1E5A6CF586}" srcOrd="0" destOrd="0" presId="urn:microsoft.com/office/officeart/2005/8/layout/hierarchy3"/>
    <dgm:cxn modelId="{39A2E0DA-DBEC-483C-BD8C-0B8F2D72CDCE}" type="presOf" srcId="{8B9FC28F-0B17-479D-B30C-9135B736DFC8}" destId="{28132FA4-C4CE-47F2-BD0C-59C65B211A0F}" srcOrd="0" destOrd="0" presId="urn:microsoft.com/office/officeart/2005/8/layout/hierarchy3"/>
    <dgm:cxn modelId="{E46593BC-E5F2-462B-87EE-E346D36662AF}" srcId="{8568BAC0-FA83-4D93-812E-588E5C50BEC8}" destId="{3EB4891E-67F2-406E-9A31-AFFA93AB1EDA}" srcOrd="0" destOrd="0" parTransId="{027188BC-5DDA-4346-A260-0A105704BA68}" sibTransId="{8929B0F3-12E0-413E-9CC5-A17B48E64884}"/>
    <dgm:cxn modelId="{54AF70A8-CADF-4584-B0B7-58E80F7D0645}" srcId="{8C3BAEAD-E314-4F1D-B8D2-5DF2798D4E89}" destId="{88C03B85-B799-43FF-B349-3EEF6DE6F36F}" srcOrd="0" destOrd="0" parTransId="{8B9FC28F-0B17-479D-B30C-9135B736DFC8}" sibTransId="{34CDA8F3-C716-4477-A3B2-2F4AD3FD217A}"/>
    <dgm:cxn modelId="{09F6B802-5FBC-41C5-9700-57F024EC2D24}" type="presOf" srcId="{CD49BDB8-A45D-46CA-BA45-2D88FCBEDD62}" destId="{0616B1AC-A408-468E-86CA-26FA229A1FA2}" srcOrd="1" destOrd="0" presId="urn:microsoft.com/office/officeart/2005/8/layout/hierarchy3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E2EBD722-FCF0-493C-8E32-82B2EAC8F7F3}" type="presOf" srcId="{ED332815-484A-415E-8028-36321CAA417F}" destId="{E5B50001-86EA-4363-80AF-5DE67768E1F8}" srcOrd="0" destOrd="0" presId="urn:microsoft.com/office/officeart/2005/8/layout/hierarchy3"/>
    <dgm:cxn modelId="{7AA35E39-27B1-40D0-9EB1-0FC1597713EE}" type="presOf" srcId="{618B8CA0-992C-4207-BE59-CD689BFCCAC4}" destId="{4D992639-5DFC-4FB6-B75D-570B16EEA0E8}" srcOrd="0" destOrd="0" presId="urn:microsoft.com/office/officeart/2005/8/layout/hierarchy3"/>
    <dgm:cxn modelId="{F3E92B89-54AC-4104-B4DA-A853A94E11DB}" type="presOf" srcId="{1C7CA69C-59F3-4ED2-A0D4-C0A3DD930380}" destId="{79C3BA7D-563D-45A5-A7A2-522492588FD2}" srcOrd="0" destOrd="0" presId="urn:microsoft.com/office/officeart/2005/8/layout/hierarchy3"/>
    <dgm:cxn modelId="{259D6FE8-F237-4D8E-9A0D-FB3EA458348F}" srcId="{8C3BAEAD-E314-4F1D-B8D2-5DF2798D4E89}" destId="{1CB51367-56CC-4598-8AE9-CB9C12F223C9}" srcOrd="1" destOrd="0" parTransId="{169FDE52-427C-489F-A564-DA3B52F1B1B3}" sibTransId="{23BC794D-14C7-4FF1-887B-3FBF8D7C0041}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472C1D8F-3570-409C-857C-C5CFDA228573}" type="presOf" srcId="{8C3BAEAD-E314-4F1D-B8D2-5DF2798D4E89}" destId="{CEDBCED6-74DC-48CB-B550-7B35B83F65C8}" srcOrd="0" destOrd="0" presId="urn:microsoft.com/office/officeart/2005/8/layout/hierarchy3"/>
    <dgm:cxn modelId="{D215B8B6-AADE-4723-8389-2845CB37AE8A}" type="presOf" srcId="{027188BC-5DDA-4346-A260-0A105704BA68}" destId="{35AB6FB3-9E69-475F-9CB6-22956F46A6F5}" srcOrd="0" destOrd="0" presId="urn:microsoft.com/office/officeart/2005/8/layout/hierarchy3"/>
    <dgm:cxn modelId="{56B4F480-CC15-4852-B9AC-12F9C6CADD26}" type="presOf" srcId="{CD49BDB8-A45D-46CA-BA45-2D88FCBEDD62}" destId="{0EC32E0E-E222-48BA-9EC6-A27E47FA410C}" srcOrd="0" destOrd="0" presId="urn:microsoft.com/office/officeart/2005/8/layout/hierarchy3"/>
    <dgm:cxn modelId="{6D81C415-1907-400A-AC85-776755122DBB}" type="presOf" srcId="{88C03B85-B799-43FF-B349-3EEF6DE6F36F}" destId="{29DA39C2-7FC6-4D88-8DCA-71BB5F79F055}" srcOrd="0" destOrd="0" presId="urn:microsoft.com/office/officeart/2005/8/layout/hierarchy3"/>
    <dgm:cxn modelId="{D2C9235E-97AD-41D4-AE7E-E4CF1BB09A0F}" type="presOf" srcId="{8568BAC0-FA83-4D93-812E-588E5C50BEC8}" destId="{F4404543-0172-4C2B-A320-542F4A9CA11D}" srcOrd="0" destOrd="0" presId="urn:microsoft.com/office/officeart/2005/8/layout/hierarchy3"/>
    <dgm:cxn modelId="{2BE623B5-D35B-4459-B274-0BE38E240675}" srcId="{2EA0FC77-3ABD-41A9-A2B7-2255F4782C1E}" destId="{8568BAC0-FA83-4D93-812E-588E5C50BEC8}" srcOrd="0" destOrd="0" parTransId="{0423D16F-E1CB-498E-A963-A3CFC40C2AC9}" sibTransId="{D26456E8-6F5C-4000-893C-191B7BF348C8}"/>
    <dgm:cxn modelId="{FEDBE556-012B-46B6-ABDB-7F11F1D30AAE}" srcId="{2EA0FC77-3ABD-41A9-A2B7-2255F4782C1E}" destId="{8C3BAEAD-E314-4F1D-B8D2-5DF2798D4E89}" srcOrd="2" destOrd="0" parTransId="{F06C3B65-BFC0-4C00-9D6A-53517FD8F634}" sibTransId="{E838F60E-602A-46C7-87D9-88C28B614730}"/>
    <dgm:cxn modelId="{47D93A65-3796-4295-BF52-40F381782C5D}" type="presOf" srcId="{8C3BAEAD-E314-4F1D-B8D2-5DF2798D4E89}" destId="{469A732E-5A98-4BBC-8BBC-BF78065A5A6E}" srcOrd="1" destOrd="0" presId="urn:microsoft.com/office/officeart/2005/8/layout/hierarchy3"/>
    <dgm:cxn modelId="{27661FC6-0E9E-454C-AE3E-D2C42AB8AE6C}" type="presOf" srcId="{2EA0FC77-3ABD-41A9-A2B7-2255F4782C1E}" destId="{C449DDC9-4DF3-4287-AA76-BCE69469BAD6}" srcOrd="0" destOrd="0" presId="urn:microsoft.com/office/officeart/2005/8/layout/hierarchy3"/>
    <dgm:cxn modelId="{57C906FC-C0F3-4184-91D9-BBA15DAFC9E0}" type="presOf" srcId="{358D9055-276B-4AA7-A44E-35658AB9E2A1}" destId="{C7C02D89-C6A9-481C-A258-9244DB5E0459}" srcOrd="0" destOrd="0" presId="urn:microsoft.com/office/officeart/2005/8/layout/hierarchy3"/>
    <dgm:cxn modelId="{7C3B56CD-6568-45D7-A9E0-5E7B9D20AE0E}" type="presOf" srcId="{DB475D6F-F226-4EE4-9798-985E460269C9}" destId="{EE8EBCEB-A6F1-42AC-A167-6DAC7D8A3CA3}" srcOrd="0" destOrd="0" presId="urn:microsoft.com/office/officeart/2005/8/layout/hierarchy3"/>
    <dgm:cxn modelId="{2706791F-15D8-487F-9E3A-6450D2391724}" type="presOf" srcId="{1CB51367-56CC-4598-8AE9-CB9C12F223C9}" destId="{9ECCE8F3-0C1F-4E0B-8BC1-E410FB85C79C}" srcOrd="0" destOrd="0" presId="urn:microsoft.com/office/officeart/2005/8/layout/hierarchy3"/>
    <dgm:cxn modelId="{E075E9C7-E67A-44AF-B2AE-FF4D1A63C04D}" srcId="{8568BAC0-FA83-4D93-812E-588E5C50BEC8}" destId="{618B8CA0-992C-4207-BE59-CD689BFCCAC4}" srcOrd="1" destOrd="0" parTransId="{358D9055-276B-4AA7-A44E-35658AB9E2A1}" sibTransId="{A2844E6B-06CE-45BE-99E4-BF2683EC2D2A}"/>
    <dgm:cxn modelId="{D6E67950-2F25-49AB-9391-896F48815A28}" srcId="{CD49BDB8-A45D-46CA-BA45-2D88FCBEDD62}" destId="{1C7CA69C-59F3-4ED2-A0D4-C0A3DD930380}" srcOrd="0" destOrd="0" parTransId="{2EF5A2AC-CC28-4320-A887-717DD02B7EC6}" sibTransId="{89E74B4B-52E5-4C9A-8785-A9FEBECD1F24}"/>
    <dgm:cxn modelId="{F466E52C-300D-42E1-97D2-EC8E59F2713B}" type="presOf" srcId="{169FDE52-427C-489F-A564-DA3B52F1B1B3}" destId="{091CBB63-94AA-4D92-B576-2BDE39F912FC}" srcOrd="0" destOrd="0" presId="urn:microsoft.com/office/officeart/2005/8/layout/hierarchy3"/>
    <dgm:cxn modelId="{02B0D395-0187-46C7-8F5C-4A10265503EA}" type="presOf" srcId="{3EB4891E-67F2-406E-9A31-AFFA93AB1EDA}" destId="{C5CADD16-802D-4960-BE45-61289B1E6003}" srcOrd="0" destOrd="0" presId="urn:microsoft.com/office/officeart/2005/8/layout/hierarchy3"/>
    <dgm:cxn modelId="{4205D73A-F1F7-4E25-8C6C-2C98EC4D2B89}" type="presParOf" srcId="{C449DDC9-4DF3-4287-AA76-BCE69469BAD6}" destId="{DA2633BB-83A5-4D76-A33D-C68358C88497}" srcOrd="0" destOrd="0" presId="urn:microsoft.com/office/officeart/2005/8/layout/hierarchy3"/>
    <dgm:cxn modelId="{31A338AD-0767-41FA-A989-D6F8441E6DF6}" type="presParOf" srcId="{DA2633BB-83A5-4D76-A33D-C68358C88497}" destId="{3107B0FA-A4DD-4182-94F7-84BBEC763CA0}" srcOrd="0" destOrd="0" presId="urn:microsoft.com/office/officeart/2005/8/layout/hierarchy3"/>
    <dgm:cxn modelId="{F0D02BF7-6D92-4832-B1BB-D9FB39E061CB}" type="presParOf" srcId="{3107B0FA-A4DD-4182-94F7-84BBEC763CA0}" destId="{F4404543-0172-4C2B-A320-542F4A9CA11D}" srcOrd="0" destOrd="0" presId="urn:microsoft.com/office/officeart/2005/8/layout/hierarchy3"/>
    <dgm:cxn modelId="{6FC9FA28-92CD-4432-A74C-AC6E8B35088C}" type="presParOf" srcId="{3107B0FA-A4DD-4182-94F7-84BBEC763CA0}" destId="{4AB495BD-0311-40D3-A3AB-C99BB083FCD3}" srcOrd="1" destOrd="0" presId="urn:microsoft.com/office/officeart/2005/8/layout/hierarchy3"/>
    <dgm:cxn modelId="{35CB1AEC-9A20-4012-89EE-3B2777150F1A}" type="presParOf" srcId="{DA2633BB-83A5-4D76-A33D-C68358C88497}" destId="{BCF15D53-E08C-4312-A80C-2A83B71EA8BE}" srcOrd="1" destOrd="0" presId="urn:microsoft.com/office/officeart/2005/8/layout/hierarchy3"/>
    <dgm:cxn modelId="{53180755-C9C5-4FDE-9DA5-7774B37BFF3D}" type="presParOf" srcId="{BCF15D53-E08C-4312-A80C-2A83B71EA8BE}" destId="{35AB6FB3-9E69-475F-9CB6-22956F46A6F5}" srcOrd="0" destOrd="0" presId="urn:microsoft.com/office/officeart/2005/8/layout/hierarchy3"/>
    <dgm:cxn modelId="{4D5B8291-1861-4C45-930C-F8E5F86B3B57}" type="presParOf" srcId="{BCF15D53-E08C-4312-A80C-2A83B71EA8BE}" destId="{C5CADD16-802D-4960-BE45-61289B1E6003}" srcOrd="1" destOrd="0" presId="urn:microsoft.com/office/officeart/2005/8/layout/hierarchy3"/>
    <dgm:cxn modelId="{487A2F15-C4D2-4854-8FC5-D6BE7D3FEA6A}" type="presParOf" srcId="{BCF15D53-E08C-4312-A80C-2A83B71EA8BE}" destId="{C7C02D89-C6A9-481C-A258-9244DB5E0459}" srcOrd="2" destOrd="0" presId="urn:microsoft.com/office/officeart/2005/8/layout/hierarchy3"/>
    <dgm:cxn modelId="{1808EBDE-38A4-4051-BC2B-0D8256E790FD}" type="presParOf" srcId="{BCF15D53-E08C-4312-A80C-2A83B71EA8BE}" destId="{4D992639-5DFC-4FB6-B75D-570B16EEA0E8}" srcOrd="3" destOrd="0" presId="urn:microsoft.com/office/officeart/2005/8/layout/hierarchy3"/>
    <dgm:cxn modelId="{F1CD0212-E8E7-4835-A610-4E594B4A4741}" type="presParOf" srcId="{C449DDC9-4DF3-4287-AA76-BCE69469BAD6}" destId="{EA351A9B-5ED3-40E2-A81A-7E6B3869F7B5}" srcOrd="1" destOrd="0" presId="urn:microsoft.com/office/officeart/2005/8/layout/hierarchy3"/>
    <dgm:cxn modelId="{5BF5ABD6-5FF3-4D3C-AA0D-0D6ADC3E28F6}" type="presParOf" srcId="{EA351A9B-5ED3-40E2-A81A-7E6B3869F7B5}" destId="{3B6CAC0B-438D-48E3-A3C7-A5BF99FBF529}" srcOrd="0" destOrd="0" presId="urn:microsoft.com/office/officeart/2005/8/layout/hierarchy3"/>
    <dgm:cxn modelId="{AAC058FD-5242-4466-8156-829EF7F63860}" type="presParOf" srcId="{3B6CAC0B-438D-48E3-A3C7-A5BF99FBF529}" destId="{0EC32E0E-E222-48BA-9EC6-A27E47FA410C}" srcOrd="0" destOrd="0" presId="urn:microsoft.com/office/officeart/2005/8/layout/hierarchy3"/>
    <dgm:cxn modelId="{FED89C8A-2E6A-4035-BCE7-7D76C29DD14E}" type="presParOf" srcId="{3B6CAC0B-438D-48E3-A3C7-A5BF99FBF529}" destId="{0616B1AC-A408-468E-86CA-26FA229A1FA2}" srcOrd="1" destOrd="0" presId="urn:microsoft.com/office/officeart/2005/8/layout/hierarchy3"/>
    <dgm:cxn modelId="{F0440F61-4ABD-4BAC-A993-61D4D5557587}" type="presParOf" srcId="{EA351A9B-5ED3-40E2-A81A-7E6B3869F7B5}" destId="{21DF54E6-B947-4A70-8D41-17CCF074F945}" srcOrd="1" destOrd="0" presId="urn:microsoft.com/office/officeart/2005/8/layout/hierarchy3"/>
    <dgm:cxn modelId="{3D9C0480-8152-455D-BA2C-E2354AEFD834}" type="presParOf" srcId="{21DF54E6-B947-4A70-8D41-17CCF074F945}" destId="{31E417AC-7B24-42AA-B8C4-8B1E5A6CF586}" srcOrd="0" destOrd="0" presId="urn:microsoft.com/office/officeart/2005/8/layout/hierarchy3"/>
    <dgm:cxn modelId="{2DE2E8B1-41AA-4BB1-8ABA-D8A8666C9D1E}" type="presParOf" srcId="{21DF54E6-B947-4A70-8D41-17CCF074F945}" destId="{79C3BA7D-563D-45A5-A7A2-522492588FD2}" srcOrd="1" destOrd="0" presId="urn:microsoft.com/office/officeart/2005/8/layout/hierarchy3"/>
    <dgm:cxn modelId="{37A10E10-0A45-4C73-80FA-49EC7EE375C3}" type="presParOf" srcId="{21DF54E6-B947-4A70-8D41-17CCF074F945}" destId="{EE8EBCEB-A6F1-42AC-A167-6DAC7D8A3CA3}" srcOrd="2" destOrd="0" presId="urn:microsoft.com/office/officeart/2005/8/layout/hierarchy3"/>
    <dgm:cxn modelId="{5E36B91C-BA06-4676-9371-4A064ED6CE29}" type="presParOf" srcId="{21DF54E6-B947-4A70-8D41-17CCF074F945}" destId="{E5B50001-86EA-4363-80AF-5DE67768E1F8}" srcOrd="3" destOrd="0" presId="urn:microsoft.com/office/officeart/2005/8/layout/hierarchy3"/>
    <dgm:cxn modelId="{24804CA8-7FBC-46D0-BB5E-8372BC68CFFE}" type="presParOf" srcId="{C449DDC9-4DF3-4287-AA76-BCE69469BAD6}" destId="{854CCE6F-67D4-4734-A67B-4329AF58919B}" srcOrd="2" destOrd="0" presId="urn:microsoft.com/office/officeart/2005/8/layout/hierarchy3"/>
    <dgm:cxn modelId="{98682E10-8027-4013-991F-2BA375AC66F6}" type="presParOf" srcId="{854CCE6F-67D4-4734-A67B-4329AF58919B}" destId="{4BCF2E34-B9A4-4831-A0A9-9AD48C58B9E5}" srcOrd="0" destOrd="0" presId="urn:microsoft.com/office/officeart/2005/8/layout/hierarchy3"/>
    <dgm:cxn modelId="{3C3E2013-6815-40F1-9ACD-5CF41979EA26}" type="presParOf" srcId="{4BCF2E34-B9A4-4831-A0A9-9AD48C58B9E5}" destId="{CEDBCED6-74DC-48CB-B550-7B35B83F65C8}" srcOrd="0" destOrd="0" presId="urn:microsoft.com/office/officeart/2005/8/layout/hierarchy3"/>
    <dgm:cxn modelId="{82A21684-1B30-4505-9B46-7651B5404096}" type="presParOf" srcId="{4BCF2E34-B9A4-4831-A0A9-9AD48C58B9E5}" destId="{469A732E-5A98-4BBC-8BBC-BF78065A5A6E}" srcOrd="1" destOrd="0" presId="urn:microsoft.com/office/officeart/2005/8/layout/hierarchy3"/>
    <dgm:cxn modelId="{F80FF240-F586-46D0-9C0D-DA5742EADD64}" type="presParOf" srcId="{854CCE6F-67D4-4734-A67B-4329AF58919B}" destId="{937A913E-58C3-4548-8C6C-E951E8796607}" srcOrd="1" destOrd="0" presId="urn:microsoft.com/office/officeart/2005/8/layout/hierarchy3"/>
    <dgm:cxn modelId="{3317E876-692A-4EA6-ABC3-422F66549007}" type="presParOf" srcId="{937A913E-58C3-4548-8C6C-E951E8796607}" destId="{28132FA4-C4CE-47F2-BD0C-59C65B211A0F}" srcOrd="0" destOrd="0" presId="urn:microsoft.com/office/officeart/2005/8/layout/hierarchy3"/>
    <dgm:cxn modelId="{B3FE9FE6-7039-473B-A75C-2C96C0CF5D90}" type="presParOf" srcId="{937A913E-58C3-4548-8C6C-E951E8796607}" destId="{29DA39C2-7FC6-4D88-8DCA-71BB5F79F055}" srcOrd="1" destOrd="0" presId="urn:microsoft.com/office/officeart/2005/8/layout/hierarchy3"/>
    <dgm:cxn modelId="{73AECFFE-13E2-4208-8EB0-EC10580567A2}" type="presParOf" srcId="{937A913E-58C3-4548-8C6C-E951E8796607}" destId="{091CBB63-94AA-4D92-B576-2BDE39F912FC}" srcOrd="2" destOrd="0" presId="urn:microsoft.com/office/officeart/2005/8/layout/hierarchy3"/>
    <dgm:cxn modelId="{79C4A19B-AF91-45BE-9A5B-031A83B523A6}" type="presParOf" srcId="{937A913E-58C3-4548-8C6C-E951E8796607}" destId="{9ECCE8F3-0C1F-4E0B-8BC1-E410FB85C7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D07F33C-429A-456E-A680-9DC1C2FCFA3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GAMS</a:t>
          </a:r>
          <a:endParaRPr lang="en-US" dirty="0"/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Aspire Award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$250/$750 per semester</a:t>
          </a:r>
          <a:endParaRPr lang="en-US" dirty="0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$500 per semester</a:t>
          </a:r>
          <a:endParaRPr lang="en-US" dirty="0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DE2A9864-2B3D-4983-B0F2-3B377630DD05}">
      <dgm:prSet/>
      <dgm:spPr/>
      <dgm:t>
        <a:bodyPr/>
        <a:lstStyle/>
        <a:p>
          <a:pPr rtl="0"/>
          <a:r>
            <a:rPr lang="en-US" dirty="0" smtClean="0"/>
            <a:t>29 ACT/SAT &amp; See brochure*</a:t>
          </a:r>
          <a:endParaRPr lang="en-US" dirty="0"/>
        </a:p>
      </dgm:t>
    </dgm:pt>
    <dgm:pt modelId="{190892D5-A6C9-4D65-95F1-9474C4C802B0}" type="parTrans" cxnId="{0F1989CE-88F9-43B4-B4E4-1E4930CA4504}">
      <dgm:prSet/>
      <dgm:spPr/>
      <dgm:t>
        <a:bodyPr/>
        <a:lstStyle/>
        <a:p>
          <a:endParaRPr lang="en-US"/>
        </a:p>
      </dgm:t>
    </dgm:pt>
    <dgm:pt modelId="{122C9E81-81DC-4ED4-BD14-0FE80426FE02}" type="sibTrans" cxnId="{0F1989CE-88F9-43B4-B4E4-1E4930CA4504}">
      <dgm:prSet/>
      <dgm:spPr/>
      <dgm:t>
        <a:bodyPr/>
        <a:lstStyle/>
        <a:p>
          <a:endParaRPr lang="en-US"/>
        </a:p>
      </dgm:t>
    </dgm:pt>
    <dgm:pt modelId="{2C1E1D45-B770-49F2-B65B-4A2193EB8021}">
      <dgm:prSet/>
      <dgm:spPr/>
      <dgm:t>
        <a:bodyPr/>
        <a:lstStyle/>
        <a:p>
          <a:pPr rtl="0"/>
          <a:r>
            <a:rPr lang="en-US" dirty="0" smtClean="0"/>
            <a:t>Parents AGI ≤$36,000</a:t>
          </a:r>
          <a:endParaRPr lang="en-US" dirty="0"/>
        </a:p>
      </dgm:t>
    </dgm:pt>
    <dgm:pt modelId="{A2C27AE9-AAC2-443E-939A-A81E383383DA}" type="parTrans" cxnId="{18125D6A-541B-42F1-9ACD-4973545AED92}">
      <dgm:prSet/>
      <dgm:spPr/>
      <dgm:t>
        <a:bodyPr/>
        <a:lstStyle/>
        <a:p>
          <a:endParaRPr lang="en-US"/>
        </a:p>
      </dgm:t>
    </dgm:pt>
    <dgm:pt modelId="{C5497A75-2578-4170-A903-9CCFCB6BC74F}" type="sibTrans" cxnId="{18125D6A-541B-42F1-9ACD-4973545AED92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6C3933-1ECE-41FE-AA4E-8125ACB553EA}" type="pres">
      <dgm:prSet presAssocID="{0D07F33C-429A-456E-A680-9DC1C2FCFA39}" presName="root" presStyleCnt="0"/>
      <dgm:spPr/>
      <dgm:t>
        <a:bodyPr/>
        <a:lstStyle/>
        <a:p>
          <a:endParaRPr lang="en-US"/>
        </a:p>
      </dgm:t>
    </dgm:pt>
    <dgm:pt modelId="{9185F94D-1259-418C-A4B8-1F3015943B27}" type="pres">
      <dgm:prSet presAssocID="{0D07F33C-429A-456E-A680-9DC1C2FCFA39}" presName="rootComposite" presStyleCnt="0"/>
      <dgm:spPr/>
      <dgm:t>
        <a:bodyPr/>
        <a:lstStyle/>
        <a:p>
          <a:endParaRPr lang="en-US"/>
        </a:p>
      </dgm:t>
    </dgm:pt>
    <dgm:pt modelId="{221F144A-3B8D-4C2B-9DA1-A4C94C8D2128}" type="pres">
      <dgm:prSet presAssocID="{0D07F33C-429A-456E-A680-9DC1C2FCFA39}" presName="rootText" presStyleLbl="node1" presStyleIdx="0" presStyleCnt="2"/>
      <dgm:spPr/>
      <dgm:t>
        <a:bodyPr/>
        <a:lstStyle/>
        <a:p>
          <a:endParaRPr lang="en-US"/>
        </a:p>
      </dgm:t>
    </dgm:pt>
    <dgm:pt modelId="{9EE94DD5-2FC2-4130-ADF3-2B7114574F67}" type="pres">
      <dgm:prSet presAssocID="{0D07F33C-429A-456E-A680-9DC1C2FCFA39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3B75B1-3A6A-4738-AEB6-3306CA682DC2}" type="pres">
      <dgm:prSet presAssocID="{0D07F33C-429A-456E-A680-9DC1C2FCFA39}" presName="childShape" presStyleCnt="0"/>
      <dgm:spPr/>
      <dgm:t>
        <a:bodyPr/>
        <a:lstStyle/>
        <a:p>
          <a:endParaRPr lang="en-US"/>
        </a:p>
      </dgm:t>
    </dgm:pt>
    <dgm:pt modelId="{FA3AEB44-D596-4EE8-800C-E84CB4B4A9D4}" type="pres">
      <dgm:prSet presAssocID="{190892D5-A6C9-4D65-95F1-9474C4C802B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167AAFB-614F-45F4-BB98-1D697AF154B6}" type="pres">
      <dgm:prSet presAssocID="{DE2A9864-2B3D-4983-B0F2-3B377630DD0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1AF79-9F58-4BD8-8578-4BDE70C65B0F}" type="pres">
      <dgm:prSet presAssocID="{8EC1A5A6-5E61-4689-B51E-0C715DBA73F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69D1AA8-7C5C-4F06-AC44-C82FA6871F0A}" type="pres">
      <dgm:prSet presAssocID="{8B979FBB-79C0-40B7-80BB-7668FB5A8A5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83DC-60E3-457A-B6F3-8B44D84DBB10}" type="pres">
      <dgm:prSet presAssocID="{128428C6-ABEC-4071-9AC4-2769DA648205}" presName="root" presStyleCnt="0"/>
      <dgm:spPr/>
      <dgm:t>
        <a:bodyPr/>
        <a:lstStyle/>
        <a:p>
          <a:endParaRPr lang="en-US"/>
        </a:p>
      </dgm:t>
    </dgm:pt>
    <dgm:pt modelId="{4F1D3AB4-D1ED-42F7-AE0B-C88FA47A5532}" type="pres">
      <dgm:prSet presAssocID="{128428C6-ABEC-4071-9AC4-2769DA648205}" presName="rootComposite" presStyleCnt="0"/>
      <dgm:spPr/>
      <dgm:t>
        <a:bodyPr/>
        <a:lstStyle/>
        <a:p>
          <a:endParaRPr lang="en-US"/>
        </a:p>
      </dgm:t>
    </dgm:pt>
    <dgm:pt modelId="{333FD640-1B70-4733-B0BF-0F5BB4EB396A}" type="pres">
      <dgm:prSet presAssocID="{128428C6-ABEC-4071-9AC4-2769DA648205}" presName="rootText" presStyleLbl="node1" presStyleIdx="1" presStyleCnt="2"/>
      <dgm:spPr/>
      <dgm:t>
        <a:bodyPr/>
        <a:lstStyle/>
        <a:p>
          <a:endParaRPr lang="en-US"/>
        </a:p>
      </dgm:t>
    </dgm:pt>
    <dgm:pt modelId="{480C685B-5F9B-4FB5-B15E-C9A26160007E}" type="pres">
      <dgm:prSet presAssocID="{128428C6-ABEC-4071-9AC4-2769DA648205}" presName="rootConnector" presStyleLbl="node1" presStyleIdx="1" presStyleCnt="2"/>
      <dgm:spPr/>
      <dgm:t>
        <a:bodyPr/>
        <a:lstStyle/>
        <a:p>
          <a:endParaRPr lang="en-US"/>
        </a:p>
      </dgm:t>
    </dgm:pt>
    <dgm:pt modelId="{2A1E3422-7F2B-4CEE-9CBB-FFBA65DAF96F}" type="pres">
      <dgm:prSet presAssocID="{128428C6-ABEC-4071-9AC4-2769DA648205}" presName="childShape" presStyleCnt="0"/>
      <dgm:spPr/>
      <dgm:t>
        <a:bodyPr/>
        <a:lstStyle/>
        <a:p>
          <a:endParaRPr lang="en-US"/>
        </a:p>
      </dgm:t>
    </dgm:pt>
    <dgm:pt modelId="{BD74B6E4-1522-4575-A9E4-62A7F1BB8757}" type="pres">
      <dgm:prSet presAssocID="{A2C27AE9-AAC2-443E-939A-A81E383383D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B0A74BA5-9CB7-4A81-BC61-44B2D69629B6}" type="pres">
      <dgm:prSet presAssocID="{2C1E1D45-B770-49F2-B65B-4A2193EB802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F0F74-4494-4C7A-B4F7-81C8F67FCD7C}" type="pres">
      <dgm:prSet presAssocID="{CC8D3FFC-C5CE-4BC5-AF75-550F7CC5496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87B60DB-AD44-4318-B8D7-1F948D94FB5F}" type="pres">
      <dgm:prSet presAssocID="{7BBA28C0-8190-412C-9C07-5B13B202A59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7FCCA7-47B2-491C-A769-87AD3001E347}" srcId="{0D07F33C-429A-456E-A680-9DC1C2FCFA39}" destId="{8B979FBB-79C0-40B7-80BB-7668FB5A8A57}" srcOrd="1" destOrd="0" parTransId="{8EC1A5A6-5E61-4689-B51E-0C715DBA73FA}" sibTransId="{C751AB3B-8056-43F8-82F4-011D253647CD}"/>
    <dgm:cxn modelId="{D011DCE8-8663-431F-9305-DAA841C02A96}" type="presOf" srcId="{2EA0FC77-3ABD-41A9-A2B7-2255F4782C1E}" destId="{C449DDC9-4DF3-4287-AA76-BCE69469BAD6}" srcOrd="0" destOrd="0" presId="urn:microsoft.com/office/officeart/2005/8/layout/hierarchy3"/>
    <dgm:cxn modelId="{AC4E5C30-BBDD-4998-847B-A7FA26C443F3}" type="presOf" srcId="{8EC1A5A6-5E61-4689-B51E-0C715DBA73FA}" destId="{9C81AF79-9F58-4BD8-8578-4BDE70C65B0F}" srcOrd="0" destOrd="0" presId="urn:microsoft.com/office/officeart/2005/8/layout/hierarchy3"/>
    <dgm:cxn modelId="{AF43EAE7-3445-49EA-A40E-89F100B8DE74}" srcId="{2EA0FC77-3ABD-41A9-A2B7-2255F4782C1E}" destId="{0D07F33C-429A-456E-A680-9DC1C2FCFA39}" srcOrd="0" destOrd="0" parTransId="{BBD22E7F-471C-4545-885F-8379687EBB49}" sibTransId="{3223365B-C652-4893-91EB-830003D6C2C8}"/>
    <dgm:cxn modelId="{52765946-1CB4-4436-BBBD-79C4D1E55948}" type="presOf" srcId="{7BBA28C0-8190-412C-9C07-5B13B202A596}" destId="{487B60DB-AD44-4318-B8D7-1F948D94FB5F}" srcOrd="0" destOrd="0" presId="urn:microsoft.com/office/officeart/2005/8/layout/hierarchy3"/>
    <dgm:cxn modelId="{D88A3603-A407-4ADF-B294-CAD9C5038208}" type="presOf" srcId="{2C1E1D45-B770-49F2-B65B-4A2193EB8021}" destId="{B0A74BA5-9CB7-4A81-BC61-44B2D69629B6}" srcOrd="0" destOrd="0" presId="urn:microsoft.com/office/officeart/2005/8/layout/hierarchy3"/>
    <dgm:cxn modelId="{F07734E4-A4BF-4914-9115-70B2B25359F8}" type="presOf" srcId="{0D07F33C-429A-456E-A680-9DC1C2FCFA39}" destId="{221F144A-3B8D-4C2B-9DA1-A4C94C8D2128}" srcOrd="0" destOrd="0" presId="urn:microsoft.com/office/officeart/2005/8/layout/hierarchy3"/>
    <dgm:cxn modelId="{AF9C66B0-B46D-4F65-99AF-5947F88C6201}" type="presOf" srcId="{DE2A9864-2B3D-4983-B0F2-3B377630DD05}" destId="{6167AAFB-614F-45F4-BB98-1D697AF154B6}" srcOrd="0" destOrd="0" presId="urn:microsoft.com/office/officeart/2005/8/layout/hierarchy3"/>
    <dgm:cxn modelId="{18125D6A-541B-42F1-9ACD-4973545AED92}" srcId="{128428C6-ABEC-4071-9AC4-2769DA648205}" destId="{2C1E1D45-B770-49F2-B65B-4A2193EB8021}" srcOrd="0" destOrd="0" parTransId="{A2C27AE9-AAC2-443E-939A-A81E383383DA}" sibTransId="{C5497A75-2578-4170-A903-9CCFCB6BC74F}"/>
    <dgm:cxn modelId="{E153C1EE-D45F-46FE-902B-6D425AA7E9B8}" type="presOf" srcId="{8B979FBB-79C0-40B7-80BB-7668FB5A8A57}" destId="{969D1AA8-7C5C-4F06-AC44-C82FA6871F0A}" srcOrd="0" destOrd="0" presId="urn:microsoft.com/office/officeart/2005/8/layout/hierarchy3"/>
    <dgm:cxn modelId="{537B6305-B4AD-485D-8781-E6F1F95D3705}" type="presOf" srcId="{0D07F33C-429A-456E-A680-9DC1C2FCFA39}" destId="{9EE94DD5-2FC2-4130-ADF3-2B7114574F67}" srcOrd="1" destOrd="0" presId="urn:microsoft.com/office/officeart/2005/8/layout/hierarchy3"/>
    <dgm:cxn modelId="{310D9AF0-7D1A-493D-9D7B-A06B68D48878}" type="presOf" srcId="{128428C6-ABEC-4071-9AC4-2769DA648205}" destId="{480C685B-5F9B-4FB5-B15E-C9A26160007E}" srcOrd="1" destOrd="0" presId="urn:microsoft.com/office/officeart/2005/8/layout/hierarchy3"/>
    <dgm:cxn modelId="{7C563686-F4E2-4DCB-961E-A835899DAFB3}" type="presOf" srcId="{CC8D3FFC-C5CE-4BC5-AF75-550F7CC54966}" destId="{761F0F74-4494-4C7A-B4F7-81C8F67FCD7C}" srcOrd="0" destOrd="0" presId="urn:microsoft.com/office/officeart/2005/8/layout/hierarchy3"/>
    <dgm:cxn modelId="{4E8CB140-F1ED-48D1-9D2D-1A637BEE7658}" type="presOf" srcId="{190892D5-A6C9-4D65-95F1-9474C4C802B0}" destId="{FA3AEB44-D596-4EE8-800C-E84CB4B4A9D4}" srcOrd="0" destOrd="0" presId="urn:microsoft.com/office/officeart/2005/8/layout/hierarchy3"/>
    <dgm:cxn modelId="{C31D55E6-536C-4AC4-9B93-8C5B3FAFC14F}" srcId="{128428C6-ABEC-4071-9AC4-2769DA648205}" destId="{7BBA28C0-8190-412C-9C07-5B13B202A596}" srcOrd="1" destOrd="0" parTransId="{CC8D3FFC-C5CE-4BC5-AF75-550F7CC54966}" sibTransId="{2F0DA67A-7734-4082-B32F-29C8F97C6F07}"/>
    <dgm:cxn modelId="{CA417754-824A-4B3D-9955-5FAC13E06961}" type="presOf" srcId="{128428C6-ABEC-4071-9AC4-2769DA648205}" destId="{333FD640-1B70-4733-B0BF-0F5BB4EB396A}" srcOrd="0" destOrd="0" presId="urn:microsoft.com/office/officeart/2005/8/layout/hierarchy3"/>
    <dgm:cxn modelId="{0F1989CE-88F9-43B4-B4E4-1E4930CA4504}" srcId="{0D07F33C-429A-456E-A680-9DC1C2FCFA39}" destId="{DE2A9864-2B3D-4983-B0F2-3B377630DD05}" srcOrd="0" destOrd="0" parTransId="{190892D5-A6C9-4D65-95F1-9474C4C802B0}" sibTransId="{122C9E81-81DC-4ED4-BD14-0FE80426FE02}"/>
    <dgm:cxn modelId="{FFFF7BE9-9580-4179-ADF4-1B5FD5129328}" srcId="{2EA0FC77-3ABD-41A9-A2B7-2255F4782C1E}" destId="{128428C6-ABEC-4071-9AC4-2769DA648205}" srcOrd="1" destOrd="0" parTransId="{29C87EBA-D75A-4057-8D42-9C5E729DD611}" sibTransId="{F0040A49-A7D9-4028-83AB-9ECDBA1E0645}"/>
    <dgm:cxn modelId="{A068E015-3CCB-494D-B440-EE0F4DE24E9A}" type="presOf" srcId="{A2C27AE9-AAC2-443E-939A-A81E383383DA}" destId="{BD74B6E4-1522-4575-A9E4-62A7F1BB8757}" srcOrd="0" destOrd="0" presId="urn:microsoft.com/office/officeart/2005/8/layout/hierarchy3"/>
    <dgm:cxn modelId="{58C1EB4C-CC78-4571-8F71-7E697F6D4158}" type="presParOf" srcId="{C449DDC9-4DF3-4287-AA76-BCE69469BAD6}" destId="{736C3933-1ECE-41FE-AA4E-8125ACB553EA}" srcOrd="0" destOrd="0" presId="urn:microsoft.com/office/officeart/2005/8/layout/hierarchy3"/>
    <dgm:cxn modelId="{E0F0F880-9CA0-433C-8E65-F463139A3711}" type="presParOf" srcId="{736C3933-1ECE-41FE-AA4E-8125ACB553EA}" destId="{9185F94D-1259-418C-A4B8-1F3015943B27}" srcOrd="0" destOrd="0" presId="urn:microsoft.com/office/officeart/2005/8/layout/hierarchy3"/>
    <dgm:cxn modelId="{7E8C6774-F27F-449C-806C-23BE51EA4CE1}" type="presParOf" srcId="{9185F94D-1259-418C-A4B8-1F3015943B27}" destId="{221F144A-3B8D-4C2B-9DA1-A4C94C8D2128}" srcOrd="0" destOrd="0" presId="urn:microsoft.com/office/officeart/2005/8/layout/hierarchy3"/>
    <dgm:cxn modelId="{E4832D8C-7DA1-41E6-91C7-B80C00CFFB0D}" type="presParOf" srcId="{9185F94D-1259-418C-A4B8-1F3015943B27}" destId="{9EE94DD5-2FC2-4130-ADF3-2B7114574F67}" srcOrd="1" destOrd="0" presId="urn:microsoft.com/office/officeart/2005/8/layout/hierarchy3"/>
    <dgm:cxn modelId="{88E35A44-87E5-4B1B-972C-D389AAA9A508}" type="presParOf" srcId="{736C3933-1ECE-41FE-AA4E-8125ACB553EA}" destId="{E73B75B1-3A6A-4738-AEB6-3306CA682DC2}" srcOrd="1" destOrd="0" presId="urn:microsoft.com/office/officeart/2005/8/layout/hierarchy3"/>
    <dgm:cxn modelId="{252D848E-9B9C-4B9D-9404-E6A894ECA2B9}" type="presParOf" srcId="{E73B75B1-3A6A-4738-AEB6-3306CA682DC2}" destId="{FA3AEB44-D596-4EE8-800C-E84CB4B4A9D4}" srcOrd="0" destOrd="0" presId="urn:microsoft.com/office/officeart/2005/8/layout/hierarchy3"/>
    <dgm:cxn modelId="{292CDFBF-F218-4EB8-8E9F-E8A7029B8C8D}" type="presParOf" srcId="{E73B75B1-3A6A-4738-AEB6-3306CA682DC2}" destId="{6167AAFB-614F-45F4-BB98-1D697AF154B6}" srcOrd="1" destOrd="0" presId="urn:microsoft.com/office/officeart/2005/8/layout/hierarchy3"/>
    <dgm:cxn modelId="{AECD853D-96B4-4E28-8446-56DBABBB7FD2}" type="presParOf" srcId="{E73B75B1-3A6A-4738-AEB6-3306CA682DC2}" destId="{9C81AF79-9F58-4BD8-8578-4BDE70C65B0F}" srcOrd="2" destOrd="0" presId="urn:microsoft.com/office/officeart/2005/8/layout/hierarchy3"/>
    <dgm:cxn modelId="{264B892C-37C4-4017-9BA5-A93F7F684616}" type="presParOf" srcId="{E73B75B1-3A6A-4738-AEB6-3306CA682DC2}" destId="{969D1AA8-7C5C-4F06-AC44-C82FA6871F0A}" srcOrd="3" destOrd="0" presId="urn:microsoft.com/office/officeart/2005/8/layout/hierarchy3"/>
    <dgm:cxn modelId="{CB8C115A-CD35-4729-BF22-CC823803A109}" type="presParOf" srcId="{C449DDC9-4DF3-4287-AA76-BCE69469BAD6}" destId="{9E1983DC-60E3-457A-B6F3-8B44D84DBB10}" srcOrd="1" destOrd="0" presId="urn:microsoft.com/office/officeart/2005/8/layout/hierarchy3"/>
    <dgm:cxn modelId="{7CDF3E78-9965-4451-A41C-08FB497ADA64}" type="presParOf" srcId="{9E1983DC-60E3-457A-B6F3-8B44D84DBB10}" destId="{4F1D3AB4-D1ED-42F7-AE0B-C88FA47A5532}" srcOrd="0" destOrd="0" presId="urn:microsoft.com/office/officeart/2005/8/layout/hierarchy3"/>
    <dgm:cxn modelId="{0646CA04-9E91-44E4-A86D-C9E149D69860}" type="presParOf" srcId="{4F1D3AB4-D1ED-42F7-AE0B-C88FA47A5532}" destId="{333FD640-1B70-4733-B0BF-0F5BB4EB396A}" srcOrd="0" destOrd="0" presId="urn:microsoft.com/office/officeart/2005/8/layout/hierarchy3"/>
    <dgm:cxn modelId="{B8C1B614-D835-44BE-AFD1-3C30AF0BD68C}" type="presParOf" srcId="{4F1D3AB4-D1ED-42F7-AE0B-C88FA47A5532}" destId="{480C685B-5F9B-4FB5-B15E-C9A26160007E}" srcOrd="1" destOrd="0" presId="urn:microsoft.com/office/officeart/2005/8/layout/hierarchy3"/>
    <dgm:cxn modelId="{8706D508-198C-4406-BED2-2F5400E3EF7E}" type="presParOf" srcId="{9E1983DC-60E3-457A-B6F3-8B44D84DBB10}" destId="{2A1E3422-7F2B-4CEE-9CBB-FFBA65DAF96F}" srcOrd="1" destOrd="0" presId="urn:microsoft.com/office/officeart/2005/8/layout/hierarchy3"/>
    <dgm:cxn modelId="{E5FB177F-65B3-4A6A-8756-7C094F99D602}" type="presParOf" srcId="{2A1E3422-7F2B-4CEE-9CBB-FFBA65DAF96F}" destId="{BD74B6E4-1522-4575-A9E4-62A7F1BB8757}" srcOrd="0" destOrd="0" presId="urn:microsoft.com/office/officeart/2005/8/layout/hierarchy3"/>
    <dgm:cxn modelId="{AFD19B9C-4299-4D20-80FE-A4C952F36D13}" type="presParOf" srcId="{2A1E3422-7F2B-4CEE-9CBB-FFBA65DAF96F}" destId="{B0A74BA5-9CB7-4A81-BC61-44B2D69629B6}" srcOrd="1" destOrd="0" presId="urn:microsoft.com/office/officeart/2005/8/layout/hierarchy3"/>
    <dgm:cxn modelId="{3B01AA07-562C-43C7-A9FF-D47DE2518B59}" type="presParOf" srcId="{2A1E3422-7F2B-4CEE-9CBB-FFBA65DAF96F}" destId="{761F0F74-4494-4C7A-B4F7-81C8F67FCD7C}" srcOrd="2" destOrd="0" presId="urn:microsoft.com/office/officeart/2005/8/layout/hierarchy3"/>
    <dgm:cxn modelId="{1473866E-F7BA-4253-9729-33FA29BFFE23}" type="presParOf" srcId="{2A1E3422-7F2B-4CEE-9CBB-FFBA65DAF96F}" destId="{487B60DB-AD44-4318-B8D7-1F948D94FB5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3BAEAD-E314-4F1D-B8D2-5DF2798D4E8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HOPE Scholarship</a:t>
          </a:r>
          <a:endParaRPr lang="en-US" dirty="0">
            <a:solidFill>
              <a:schemeClr val="tx2"/>
            </a:solidFill>
          </a:endParaRPr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$1,500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E999F5D2-E5D7-4F74-98BC-F2BE965E7242}">
      <dgm:prSet/>
      <dgm:spPr/>
      <dgm:t>
        <a:bodyPr/>
        <a:lstStyle/>
        <a:p>
          <a:pPr rtl="0"/>
          <a:r>
            <a:rPr lang="en-US" smtClean="0"/>
            <a:t>TN Promise</a:t>
          </a:r>
          <a:endParaRPr lang="en-US" dirty="0"/>
        </a:p>
      </dgm:t>
    </dgm:pt>
    <dgm:pt modelId="{EFE85338-53AA-47D7-9D1A-F17C5B4E202B}" type="parTrans" cxnId="{A18426F6-55C6-4F13-AEDF-B489EC65B73A}">
      <dgm:prSet/>
      <dgm:spPr/>
      <dgm:t>
        <a:bodyPr/>
        <a:lstStyle/>
        <a:p>
          <a:endParaRPr lang="en-US"/>
        </a:p>
      </dgm:t>
    </dgm:pt>
    <dgm:pt modelId="{B6BDAEE8-B5D0-4B18-B85F-14A86CC27F5F}" type="sibTrans" cxnId="{A18426F6-55C6-4F13-AEDF-B489EC65B73A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$650 per semester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620A2350-6555-44AE-8802-389B6F97A2BE}">
      <dgm:prSet/>
      <dgm:spPr/>
      <dgm:t>
        <a:bodyPr/>
        <a:lstStyle/>
        <a:p>
          <a:pPr rtl="0"/>
          <a:r>
            <a:rPr lang="en-US" dirty="0" smtClean="0"/>
            <a:t>Award amount varies</a:t>
          </a:r>
          <a:endParaRPr lang="en-US" dirty="0"/>
        </a:p>
      </dgm:t>
    </dgm:pt>
    <dgm:pt modelId="{2B91A532-E61F-48D1-9912-A190DE8BC035}" type="parTrans" cxnId="{00B4FA64-D0E2-4DEB-B914-780027FFBC6E}">
      <dgm:prSet/>
      <dgm:spPr/>
      <dgm:t>
        <a:bodyPr/>
        <a:lstStyle/>
        <a:p>
          <a:endParaRPr lang="en-US"/>
        </a:p>
      </dgm:t>
    </dgm:pt>
    <dgm:pt modelId="{BD5BA971-91A9-4C12-8294-AE7E474FBA68}" type="sibTrans" cxnId="{00B4FA64-D0E2-4DEB-B914-780027FFBC6E}">
      <dgm:prSet/>
      <dgm:spPr/>
      <dgm:t>
        <a:bodyPr/>
        <a:lstStyle/>
        <a:p>
          <a:endParaRPr lang="en-US"/>
        </a:p>
      </dgm:t>
    </dgm:pt>
    <dgm:pt modelId="{9DBA50E2-8611-43C9-8F95-60BCE306C6F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49B56073-1ADB-48C5-B4D4-E6006542CF77}" type="parTrans" cxnId="{0A43B385-B35B-4B7E-A090-F8F1CE20CC7F}">
      <dgm:prSet/>
      <dgm:spPr/>
      <dgm:t>
        <a:bodyPr/>
        <a:lstStyle/>
        <a:p>
          <a:endParaRPr lang="en-US"/>
        </a:p>
      </dgm:t>
    </dgm:pt>
    <dgm:pt modelId="{67B76647-D335-4A64-A18C-6517D8A8ED83}" type="sibTrans" cxnId="{0A43B385-B35B-4B7E-A090-F8F1CE20CC7F}">
      <dgm:prSet/>
      <dgm:spPr/>
      <dgm:t>
        <a:bodyPr/>
        <a:lstStyle/>
        <a:p>
          <a:endParaRPr lang="en-US"/>
        </a:p>
      </dgm:t>
    </dgm:pt>
    <dgm:pt modelId="{77E613C5-13CB-4C3D-960E-3CF8E2A0697C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54A086E1-C7EE-416F-8FF3-F6C5647696EC}" type="parTrans" cxnId="{367406F1-F879-4DF9-9699-B719D321A516}">
      <dgm:prSet/>
      <dgm:spPr/>
      <dgm:t>
        <a:bodyPr/>
        <a:lstStyle/>
        <a:p>
          <a:endParaRPr lang="en-US"/>
        </a:p>
      </dgm:t>
    </dgm:pt>
    <dgm:pt modelId="{4863AAE1-55D3-47B7-8105-F0D26B7E2F9E}" type="sibTrans" cxnId="{367406F1-F879-4DF9-9699-B719D321A516}">
      <dgm:prSet/>
      <dgm:spPr/>
      <dgm:t>
        <a:bodyPr/>
        <a:lstStyle/>
        <a:p>
          <a:endParaRPr lang="en-US"/>
        </a:p>
      </dgm:t>
    </dgm:pt>
    <dgm:pt modelId="{4F1B5A6A-D1DE-4AC8-93BD-76476CD16230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0FA1CB81-6424-4AAD-8E69-02868F8A660F}" type="parTrans" cxnId="{B79043FE-F63E-4846-A36A-666742990516}">
      <dgm:prSet/>
      <dgm:spPr/>
      <dgm:t>
        <a:bodyPr/>
        <a:lstStyle/>
        <a:p>
          <a:endParaRPr lang="en-US"/>
        </a:p>
      </dgm:t>
    </dgm:pt>
    <dgm:pt modelId="{7E2A50EA-865F-42E1-AB33-9D869321CA1B}" type="sibTrans" cxnId="{B79043FE-F63E-4846-A36A-666742990516}">
      <dgm:prSet/>
      <dgm:spPr/>
      <dgm:t>
        <a:bodyPr/>
        <a:lstStyle/>
        <a:p>
          <a:endParaRPr lang="en-US"/>
        </a:p>
      </dgm:t>
    </dgm:pt>
    <dgm:pt modelId="{25FCD8A0-A62A-4649-A264-8D0F315330D8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6F660999-A2F6-4A03-A67D-8D262708D1F4}" type="parTrans" cxnId="{2DE5F0F2-EDC9-47EE-BE0A-EE9ADF4313D2}">
      <dgm:prSet/>
      <dgm:spPr/>
      <dgm:t>
        <a:bodyPr/>
        <a:lstStyle/>
        <a:p>
          <a:endParaRPr lang="en-US"/>
        </a:p>
      </dgm:t>
    </dgm:pt>
    <dgm:pt modelId="{B51C071A-DF28-463D-BDCE-F90E7168276C}" type="sibTrans" cxnId="{2DE5F0F2-EDC9-47EE-BE0A-EE9ADF4313D2}">
      <dgm:prSet/>
      <dgm:spPr/>
      <dgm:t>
        <a:bodyPr/>
        <a:lstStyle/>
        <a:p>
          <a:endParaRPr lang="en-US"/>
        </a:p>
      </dgm:t>
    </dgm:pt>
    <dgm:pt modelId="{E9CA1512-6179-449C-81A7-5E092EEB5074}">
      <dgm:prSet/>
      <dgm:spPr/>
      <dgm:t>
        <a:bodyPr/>
        <a:lstStyle/>
        <a:p>
          <a:pPr rtl="0"/>
          <a:r>
            <a:rPr lang="en-US" dirty="0" smtClean="0"/>
            <a:t>21 ACT/SAT or 3.0 GPA*</a:t>
          </a:r>
          <a:endParaRPr lang="en-US" dirty="0"/>
        </a:p>
      </dgm:t>
    </dgm:pt>
    <dgm:pt modelId="{9C82636A-2131-4275-9746-D1B0ECA9CA9B}" type="parTrans" cxnId="{B9BB5FFB-0D04-4E8C-B7FA-422685598F4F}">
      <dgm:prSet/>
      <dgm:spPr/>
      <dgm:t>
        <a:bodyPr/>
        <a:lstStyle/>
        <a:p>
          <a:endParaRPr lang="en-US"/>
        </a:p>
      </dgm:t>
    </dgm:pt>
    <dgm:pt modelId="{D3D826CA-8B56-4076-A623-7E59F9881A81}" type="sibTrans" cxnId="{B9BB5FFB-0D04-4E8C-B7FA-422685598F4F}">
      <dgm:prSet/>
      <dgm:spPr/>
      <dgm:t>
        <a:bodyPr/>
        <a:lstStyle/>
        <a:p>
          <a:endParaRPr lang="en-US"/>
        </a:p>
      </dgm:t>
    </dgm:pt>
    <dgm:pt modelId="{F029227B-B754-4A73-B5B3-CD620C8AFCE5}">
      <dgm:prSet/>
      <dgm:spPr/>
      <dgm:t>
        <a:bodyPr/>
        <a:lstStyle/>
        <a:p>
          <a:pPr rtl="0"/>
          <a:r>
            <a:rPr lang="en-US" dirty="0" smtClean="0"/>
            <a:t>Last dollar to offset tuition</a:t>
          </a:r>
          <a:endParaRPr lang="en-US" dirty="0"/>
        </a:p>
      </dgm:t>
    </dgm:pt>
    <dgm:pt modelId="{10046338-D1DC-4F10-AE75-E01A49B651A4}" type="parTrans" cxnId="{551B7DB9-5F29-48FC-9807-C92646A64957}">
      <dgm:prSet/>
      <dgm:spPr/>
      <dgm:t>
        <a:bodyPr/>
        <a:lstStyle/>
        <a:p>
          <a:endParaRPr lang="en-US"/>
        </a:p>
      </dgm:t>
    </dgm:pt>
    <dgm:pt modelId="{3AF15DA2-D49E-4EE2-BF18-9D96CD25D1E6}" type="sibTrans" cxnId="{551B7DB9-5F29-48FC-9807-C92646A64957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22D00D-2D81-476A-B52F-C25609866AC5}" type="pres">
      <dgm:prSet presAssocID="{9DBA50E2-8611-43C9-8F95-60BCE306C6FC}" presName="root" presStyleCnt="0"/>
      <dgm:spPr/>
    </dgm:pt>
    <dgm:pt modelId="{E09E9AA5-C501-4AC4-AC50-24F5A6D398A3}" type="pres">
      <dgm:prSet presAssocID="{9DBA50E2-8611-43C9-8F95-60BCE306C6FC}" presName="rootComposite" presStyleCnt="0"/>
      <dgm:spPr/>
    </dgm:pt>
    <dgm:pt modelId="{007E824A-C0D1-47EB-B0CB-5C0462C7DE94}" type="pres">
      <dgm:prSet presAssocID="{9DBA50E2-8611-43C9-8F95-60BCE306C6FC}" presName="rootText" presStyleLbl="node1" presStyleIdx="0" presStyleCnt="4"/>
      <dgm:spPr/>
      <dgm:t>
        <a:bodyPr/>
        <a:lstStyle/>
        <a:p>
          <a:endParaRPr lang="en-US"/>
        </a:p>
      </dgm:t>
    </dgm:pt>
    <dgm:pt modelId="{C26A97E3-0036-439E-A625-89C6315AF4EA}" type="pres">
      <dgm:prSet presAssocID="{9DBA50E2-8611-43C9-8F95-60BCE306C6FC}" presName="rootConnector" presStyleLbl="node1" presStyleIdx="0" presStyleCnt="4"/>
      <dgm:spPr/>
      <dgm:t>
        <a:bodyPr/>
        <a:lstStyle/>
        <a:p>
          <a:endParaRPr lang="en-US"/>
        </a:p>
      </dgm:t>
    </dgm:pt>
    <dgm:pt modelId="{2DF41451-9834-43A6-886A-5623EE950006}" type="pres">
      <dgm:prSet presAssocID="{9DBA50E2-8611-43C9-8F95-60BCE306C6FC}" presName="childShape" presStyleCnt="0"/>
      <dgm:spPr/>
    </dgm:pt>
    <dgm:pt modelId="{0574B47A-87FA-4142-B658-64D592259BBD}" type="pres">
      <dgm:prSet presAssocID="{0FA1CB81-6424-4AAD-8E69-02868F8A660F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E8694D2-DBAB-4077-8762-2781EDAC6297}" type="pres">
      <dgm:prSet presAssocID="{4F1B5A6A-D1DE-4AC8-93BD-76476CD16230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9CFFE-A8D3-42B3-8D99-1958812565EE}" type="pres">
      <dgm:prSet presAssocID="{54A086E1-C7EE-416F-8FF3-F6C5647696EC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66999DC-4A73-4D06-93DB-B34AB0E2C4FD}" type="pres">
      <dgm:prSet presAssocID="{77E613C5-13CB-4C3D-960E-3CF8E2A0697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4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4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65A769C6-F891-4E9D-9770-433675927BBE}" type="pres">
      <dgm:prSet presAssocID="{6F660999-A2F6-4A03-A67D-8D262708D1F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3BE33F67-0ABF-458C-B78B-124F90B165A5}" type="pres">
      <dgm:prSet presAssocID="{25FCD8A0-A62A-4649-A264-8D0F315330D8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  <dgm:t>
        <a:bodyPr/>
        <a:lstStyle/>
        <a:p>
          <a:endParaRPr lang="en-US"/>
        </a:p>
      </dgm:t>
    </dgm:pt>
    <dgm:pt modelId="{4BCF2E34-B9A4-4831-A0A9-9AD48C58B9E5}" type="pres">
      <dgm:prSet presAssocID="{8C3BAEAD-E314-4F1D-B8D2-5DF2798D4E89}" presName="rootComposite" presStyleCnt="0"/>
      <dgm:spPr/>
      <dgm:t>
        <a:bodyPr/>
        <a:lstStyle/>
        <a:p>
          <a:endParaRPr lang="en-US"/>
        </a:p>
      </dgm:t>
    </dgm:pt>
    <dgm:pt modelId="{CEDBCED6-74DC-48CB-B550-7B35B83F65C8}" type="pres">
      <dgm:prSet presAssocID="{8C3BAEAD-E314-4F1D-B8D2-5DF2798D4E89}" presName="rootText" presStyleLbl="node1" presStyleIdx="2" presStyleCnt="4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2" presStyleCnt="4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  <dgm:t>
        <a:bodyPr/>
        <a:lstStyle/>
        <a:p>
          <a:endParaRPr lang="en-US"/>
        </a:p>
      </dgm:t>
    </dgm:pt>
    <dgm:pt modelId="{DE68D0CF-AED3-4C5E-987F-2E0757A86B98}" type="pres">
      <dgm:prSet presAssocID="{9C82636A-2131-4275-9746-D1B0ECA9CA9B}" presName="Name13" presStyleLbl="parChTrans1D2" presStyleIdx="4" presStyleCnt="8"/>
      <dgm:spPr/>
      <dgm:t>
        <a:bodyPr/>
        <a:lstStyle/>
        <a:p>
          <a:endParaRPr lang="en-US"/>
        </a:p>
      </dgm:t>
    </dgm:pt>
    <dgm:pt modelId="{5998C3F8-4B15-4B8F-B23C-CCD04E37E1BD}" type="pres">
      <dgm:prSet presAssocID="{E9CA1512-6179-449C-81A7-5E092EEB5074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BB63-94AA-4D92-B576-2BDE39F912FC}" type="pres">
      <dgm:prSet presAssocID="{169FDE52-427C-489F-A564-DA3B52F1B1B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A4CF0-3231-41F5-97B9-9FF0DBA9B23A}" type="pres">
      <dgm:prSet presAssocID="{E999F5D2-E5D7-4F74-98BC-F2BE965E7242}" presName="root" presStyleCnt="0"/>
      <dgm:spPr/>
      <dgm:t>
        <a:bodyPr/>
        <a:lstStyle/>
        <a:p>
          <a:endParaRPr lang="en-US"/>
        </a:p>
      </dgm:t>
    </dgm:pt>
    <dgm:pt modelId="{B16E9CAD-1082-479C-9F72-054EB45D81F5}" type="pres">
      <dgm:prSet presAssocID="{E999F5D2-E5D7-4F74-98BC-F2BE965E7242}" presName="rootComposite" presStyleCnt="0"/>
      <dgm:spPr/>
      <dgm:t>
        <a:bodyPr/>
        <a:lstStyle/>
        <a:p>
          <a:endParaRPr lang="en-US"/>
        </a:p>
      </dgm:t>
    </dgm:pt>
    <dgm:pt modelId="{6FFA1F66-DC45-4592-9FF6-3A672DE0EB1E}" type="pres">
      <dgm:prSet presAssocID="{E999F5D2-E5D7-4F74-98BC-F2BE965E7242}" presName="rootText" presStyleLbl="node1" presStyleIdx="3" presStyleCnt="4"/>
      <dgm:spPr/>
      <dgm:t>
        <a:bodyPr/>
        <a:lstStyle/>
        <a:p>
          <a:endParaRPr lang="en-US"/>
        </a:p>
      </dgm:t>
    </dgm:pt>
    <dgm:pt modelId="{A8E04C48-E945-48CE-A763-F1285CBEAF78}" type="pres">
      <dgm:prSet presAssocID="{E999F5D2-E5D7-4F74-98BC-F2BE965E7242}" presName="rootConnector" presStyleLbl="node1" presStyleIdx="3" presStyleCnt="4"/>
      <dgm:spPr/>
      <dgm:t>
        <a:bodyPr/>
        <a:lstStyle/>
        <a:p>
          <a:endParaRPr lang="en-US"/>
        </a:p>
      </dgm:t>
    </dgm:pt>
    <dgm:pt modelId="{16DC887B-6115-4C8A-9EAC-557C26A4EF3A}" type="pres">
      <dgm:prSet presAssocID="{E999F5D2-E5D7-4F74-98BC-F2BE965E7242}" presName="childShape" presStyleCnt="0"/>
      <dgm:spPr/>
      <dgm:t>
        <a:bodyPr/>
        <a:lstStyle/>
        <a:p>
          <a:endParaRPr lang="en-US"/>
        </a:p>
      </dgm:t>
    </dgm:pt>
    <dgm:pt modelId="{605F064A-5EE9-4789-884D-FAB7D5101DFC}" type="pres">
      <dgm:prSet presAssocID="{10046338-D1DC-4F10-AE75-E01A49B651A4}" presName="Name13" presStyleLbl="parChTrans1D2" presStyleIdx="6" presStyleCnt="8"/>
      <dgm:spPr/>
      <dgm:t>
        <a:bodyPr/>
        <a:lstStyle/>
        <a:p>
          <a:endParaRPr lang="en-US"/>
        </a:p>
      </dgm:t>
    </dgm:pt>
    <dgm:pt modelId="{37D3353F-965E-4F07-B387-99C5A0A6181C}" type="pres">
      <dgm:prSet presAssocID="{F029227B-B754-4A73-B5B3-CD620C8AFCE5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CB994-2DE7-48D8-BC29-294741FBFABC}" type="pres">
      <dgm:prSet presAssocID="{2B91A532-E61F-48D1-9912-A190DE8BC035}" presName="Name13" presStyleLbl="parChTrans1D2" presStyleIdx="7" presStyleCnt="8"/>
      <dgm:spPr/>
      <dgm:t>
        <a:bodyPr/>
        <a:lstStyle/>
        <a:p>
          <a:endParaRPr lang="en-US"/>
        </a:p>
      </dgm:t>
    </dgm:pt>
    <dgm:pt modelId="{89AC6B52-4EB2-470E-9926-AEADFDBA0D1D}" type="pres">
      <dgm:prSet presAssocID="{620A2350-6555-44AE-8802-389B6F97A2BE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E1BF8-834C-412B-98EE-86BD4047A5E3}" type="presOf" srcId="{10046338-D1DC-4F10-AE75-E01A49B651A4}" destId="{605F064A-5EE9-4789-884D-FAB7D5101DFC}" srcOrd="0" destOrd="0" presId="urn:microsoft.com/office/officeart/2005/8/layout/hierarchy3"/>
    <dgm:cxn modelId="{F5D15A96-70B3-4152-9005-49DE5409C95D}" type="presOf" srcId="{CD49BDB8-A45D-46CA-BA45-2D88FCBEDD62}" destId="{0616B1AC-A408-468E-86CA-26FA229A1FA2}" srcOrd="1" destOrd="0" presId="urn:microsoft.com/office/officeart/2005/8/layout/hierarchy3"/>
    <dgm:cxn modelId="{1041F1F5-F463-4406-9881-820D24F5F6D8}" type="presOf" srcId="{F029227B-B754-4A73-B5B3-CD620C8AFCE5}" destId="{37D3353F-965E-4F07-B387-99C5A0A6181C}" srcOrd="0" destOrd="0" presId="urn:microsoft.com/office/officeart/2005/8/layout/hierarchy3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0367AA76-1B27-46B1-947E-6C814477C1A2}" type="presOf" srcId="{8C3BAEAD-E314-4F1D-B8D2-5DF2798D4E89}" destId="{469A732E-5A98-4BBC-8BBC-BF78065A5A6E}" srcOrd="1" destOrd="0" presId="urn:microsoft.com/office/officeart/2005/8/layout/hierarchy3"/>
    <dgm:cxn modelId="{0A43B385-B35B-4B7E-A090-F8F1CE20CC7F}" srcId="{2EA0FC77-3ABD-41A9-A2B7-2255F4782C1E}" destId="{9DBA50E2-8611-43C9-8F95-60BCE306C6FC}" srcOrd="0" destOrd="0" parTransId="{49B56073-1ADB-48C5-B4D4-E6006542CF77}" sibTransId="{67B76647-D335-4A64-A18C-6517D8A8ED83}"/>
    <dgm:cxn modelId="{367406F1-F879-4DF9-9699-B719D321A516}" srcId="{9DBA50E2-8611-43C9-8F95-60BCE306C6FC}" destId="{77E613C5-13CB-4C3D-960E-3CF8E2A0697C}" srcOrd="1" destOrd="0" parTransId="{54A086E1-C7EE-416F-8FF3-F6C5647696EC}" sibTransId="{4863AAE1-55D3-47B7-8105-F0D26B7E2F9E}"/>
    <dgm:cxn modelId="{D334BBBB-FCBB-4677-858F-18A4FC46E8D5}" type="presOf" srcId="{9DBA50E2-8611-43C9-8F95-60BCE306C6FC}" destId="{007E824A-C0D1-47EB-B0CB-5C0462C7DE94}" srcOrd="0" destOrd="0" presId="urn:microsoft.com/office/officeart/2005/8/layout/hierarchy3"/>
    <dgm:cxn modelId="{BAD901CA-38BA-487B-8D53-9DA929D89FB7}" type="presOf" srcId="{E999F5D2-E5D7-4F74-98BC-F2BE965E7242}" destId="{A8E04C48-E945-48CE-A763-F1285CBEAF78}" srcOrd="1" destOrd="0" presId="urn:microsoft.com/office/officeart/2005/8/layout/hierarchy3"/>
    <dgm:cxn modelId="{259D6FE8-F237-4D8E-9A0D-FB3EA458348F}" srcId="{8C3BAEAD-E314-4F1D-B8D2-5DF2798D4E89}" destId="{1CB51367-56CC-4598-8AE9-CB9C12F223C9}" srcOrd="1" destOrd="0" parTransId="{169FDE52-427C-489F-A564-DA3B52F1B1B3}" sibTransId="{23BC794D-14C7-4FF1-887B-3FBF8D7C0041}"/>
    <dgm:cxn modelId="{2DE5F0F2-EDC9-47EE-BE0A-EE9ADF4313D2}" srcId="{CD49BDB8-A45D-46CA-BA45-2D88FCBEDD62}" destId="{25FCD8A0-A62A-4649-A264-8D0F315330D8}" srcOrd="0" destOrd="0" parTransId="{6F660999-A2F6-4A03-A67D-8D262708D1F4}" sibTransId="{B51C071A-DF28-463D-BDCE-F90E7168276C}"/>
    <dgm:cxn modelId="{25CB1EAF-EA45-47FD-89EF-5B5D27C67773}" type="presOf" srcId="{E999F5D2-E5D7-4F74-98BC-F2BE965E7242}" destId="{6FFA1F66-DC45-4592-9FF6-3A672DE0EB1E}" srcOrd="0" destOrd="0" presId="urn:microsoft.com/office/officeart/2005/8/layout/hierarchy3"/>
    <dgm:cxn modelId="{5801FA34-D3D7-49F8-A79B-D390A6CAB6F9}" type="presOf" srcId="{4F1B5A6A-D1DE-4AC8-93BD-76476CD16230}" destId="{CE8694D2-DBAB-4077-8762-2781EDAC6297}" srcOrd="0" destOrd="0" presId="urn:microsoft.com/office/officeart/2005/8/layout/hierarchy3"/>
    <dgm:cxn modelId="{66FE1760-58F0-4FB0-9F8A-96FD3962C4A8}" type="presOf" srcId="{9C82636A-2131-4275-9746-D1B0ECA9CA9B}" destId="{DE68D0CF-AED3-4C5E-987F-2E0757A86B98}" srcOrd="0" destOrd="0" presId="urn:microsoft.com/office/officeart/2005/8/layout/hierarchy3"/>
    <dgm:cxn modelId="{2CDFC613-F4CA-4F81-81A6-85F9BF87C960}" type="presOf" srcId="{8C3BAEAD-E314-4F1D-B8D2-5DF2798D4E89}" destId="{CEDBCED6-74DC-48CB-B550-7B35B83F65C8}" srcOrd="0" destOrd="0" presId="urn:microsoft.com/office/officeart/2005/8/layout/hierarchy3"/>
    <dgm:cxn modelId="{4BB2EA7F-4BB2-44DA-A234-04D8846C251B}" type="presOf" srcId="{1CB51367-56CC-4598-8AE9-CB9C12F223C9}" destId="{9ECCE8F3-0C1F-4E0B-8BC1-E410FB85C79C}" srcOrd="0" destOrd="0" presId="urn:microsoft.com/office/officeart/2005/8/layout/hierarchy3"/>
    <dgm:cxn modelId="{9736AF27-A407-44AC-AC87-00C9C7BF8A80}" type="presOf" srcId="{9DBA50E2-8611-43C9-8F95-60BCE306C6FC}" destId="{C26A97E3-0036-439E-A625-89C6315AF4EA}" srcOrd="1" destOrd="0" presId="urn:microsoft.com/office/officeart/2005/8/layout/hierarchy3"/>
    <dgm:cxn modelId="{9F16A3FC-417D-4642-B311-B6202A69AF1B}" type="presOf" srcId="{54A086E1-C7EE-416F-8FF3-F6C5647696EC}" destId="{4FF9CFFE-A8D3-42B3-8D99-1958812565EE}" srcOrd="0" destOrd="0" presId="urn:microsoft.com/office/officeart/2005/8/layout/hierarchy3"/>
    <dgm:cxn modelId="{8DE19259-7D4E-4348-8635-DF9BB5955E61}" type="presOf" srcId="{ED332815-484A-415E-8028-36321CAA417F}" destId="{E5B50001-86EA-4363-80AF-5DE67768E1F8}" srcOrd="0" destOrd="0" presId="urn:microsoft.com/office/officeart/2005/8/layout/hierarchy3"/>
    <dgm:cxn modelId="{C6277658-7E5A-47D7-97C7-A63D47CBD8CD}" type="presOf" srcId="{25FCD8A0-A62A-4649-A264-8D0F315330D8}" destId="{3BE33F67-0ABF-458C-B78B-124F90B165A5}" srcOrd="0" destOrd="0" presId="urn:microsoft.com/office/officeart/2005/8/layout/hierarchy3"/>
    <dgm:cxn modelId="{00B4FA64-D0E2-4DEB-B914-780027FFBC6E}" srcId="{E999F5D2-E5D7-4F74-98BC-F2BE965E7242}" destId="{620A2350-6555-44AE-8802-389B6F97A2BE}" srcOrd="1" destOrd="0" parTransId="{2B91A532-E61F-48D1-9912-A190DE8BC035}" sibTransId="{BD5BA971-91A9-4C12-8294-AE7E474FBA68}"/>
    <dgm:cxn modelId="{A18426F6-55C6-4F13-AEDF-B489EC65B73A}" srcId="{2EA0FC77-3ABD-41A9-A2B7-2255F4782C1E}" destId="{E999F5D2-E5D7-4F74-98BC-F2BE965E7242}" srcOrd="3" destOrd="0" parTransId="{EFE85338-53AA-47D7-9D1A-F17C5B4E202B}" sibTransId="{B6BDAEE8-B5D0-4B18-B85F-14A86CC27F5F}"/>
    <dgm:cxn modelId="{FEDBE556-012B-46B6-ABDB-7F11F1D30AAE}" srcId="{2EA0FC77-3ABD-41A9-A2B7-2255F4782C1E}" destId="{8C3BAEAD-E314-4F1D-B8D2-5DF2798D4E89}" srcOrd="2" destOrd="0" parTransId="{F06C3B65-BFC0-4C00-9D6A-53517FD8F634}" sibTransId="{E838F60E-602A-46C7-87D9-88C28B614730}"/>
    <dgm:cxn modelId="{B9BB5FFB-0D04-4E8C-B7FA-422685598F4F}" srcId="{8C3BAEAD-E314-4F1D-B8D2-5DF2798D4E89}" destId="{E9CA1512-6179-449C-81A7-5E092EEB5074}" srcOrd="0" destOrd="0" parTransId="{9C82636A-2131-4275-9746-D1B0ECA9CA9B}" sibTransId="{D3D826CA-8B56-4076-A623-7E59F9881A81}"/>
    <dgm:cxn modelId="{F41B765C-159F-43A3-BB91-5A00916248AD}" type="presOf" srcId="{169FDE52-427C-489F-A564-DA3B52F1B1B3}" destId="{091CBB63-94AA-4D92-B576-2BDE39F912FC}" srcOrd="0" destOrd="0" presId="urn:microsoft.com/office/officeart/2005/8/layout/hierarchy3"/>
    <dgm:cxn modelId="{17BCA7F3-DEF3-4EAF-8DB6-894E23137989}" type="presOf" srcId="{0FA1CB81-6424-4AAD-8E69-02868F8A660F}" destId="{0574B47A-87FA-4142-B658-64D592259BBD}" srcOrd="0" destOrd="0" presId="urn:microsoft.com/office/officeart/2005/8/layout/hierarchy3"/>
    <dgm:cxn modelId="{022858C7-98F3-4933-A8A1-138D92674E9A}" type="presOf" srcId="{77E613C5-13CB-4C3D-960E-3CF8E2A0697C}" destId="{E66999DC-4A73-4D06-93DB-B34AB0E2C4FD}" srcOrd="0" destOrd="0" presId="urn:microsoft.com/office/officeart/2005/8/layout/hierarchy3"/>
    <dgm:cxn modelId="{17A63E20-D9EB-435A-8DA5-FF7D8844F358}" type="presOf" srcId="{2B91A532-E61F-48D1-9912-A190DE8BC035}" destId="{3BACB994-2DE7-48D8-BC29-294741FBFABC}" srcOrd="0" destOrd="0" presId="urn:microsoft.com/office/officeart/2005/8/layout/hierarchy3"/>
    <dgm:cxn modelId="{5894F963-E129-4025-AE06-87142FE4B70D}" type="presOf" srcId="{2EA0FC77-3ABD-41A9-A2B7-2255F4782C1E}" destId="{C449DDC9-4DF3-4287-AA76-BCE69469BAD6}" srcOrd="0" destOrd="0" presId="urn:microsoft.com/office/officeart/2005/8/layout/hierarchy3"/>
    <dgm:cxn modelId="{7F0150B9-F9FC-49AE-ABAB-79CAB99728BE}" type="presOf" srcId="{620A2350-6555-44AE-8802-389B6F97A2BE}" destId="{89AC6B52-4EB2-470E-9926-AEADFDBA0D1D}" srcOrd="0" destOrd="0" presId="urn:microsoft.com/office/officeart/2005/8/layout/hierarchy3"/>
    <dgm:cxn modelId="{9BF3BF05-6F5F-4DD5-91F3-AF553587A1B9}" type="presOf" srcId="{E9CA1512-6179-449C-81A7-5E092EEB5074}" destId="{5998C3F8-4B15-4B8F-B23C-CCD04E37E1BD}" srcOrd="0" destOrd="0" presId="urn:microsoft.com/office/officeart/2005/8/layout/hierarchy3"/>
    <dgm:cxn modelId="{551B7DB9-5F29-48FC-9807-C92646A64957}" srcId="{E999F5D2-E5D7-4F74-98BC-F2BE965E7242}" destId="{F029227B-B754-4A73-B5B3-CD620C8AFCE5}" srcOrd="0" destOrd="0" parTransId="{10046338-D1DC-4F10-AE75-E01A49B651A4}" sibTransId="{3AF15DA2-D49E-4EE2-BF18-9D96CD25D1E6}"/>
    <dgm:cxn modelId="{F578CA3B-72AB-48B4-8F09-3D445C8A3E39}" type="presOf" srcId="{DB475D6F-F226-4EE4-9798-985E460269C9}" destId="{EE8EBCEB-A6F1-42AC-A167-6DAC7D8A3CA3}" srcOrd="0" destOrd="0" presId="urn:microsoft.com/office/officeart/2005/8/layout/hierarchy3"/>
    <dgm:cxn modelId="{B79043FE-F63E-4846-A36A-666742990516}" srcId="{9DBA50E2-8611-43C9-8F95-60BCE306C6FC}" destId="{4F1B5A6A-D1DE-4AC8-93BD-76476CD16230}" srcOrd="0" destOrd="0" parTransId="{0FA1CB81-6424-4AAD-8E69-02868F8A660F}" sibTransId="{7E2A50EA-865F-42E1-AB33-9D869321CA1B}"/>
    <dgm:cxn modelId="{FF418589-77DC-4076-92CF-ADB1A1E03CC2}" type="presOf" srcId="{CD49BDB8-A45D-46CA-BA45-2D88FCBEDD62}" destId="{0EC32E0E-E222-48BA-9EC6-A27E47FA410C}" srcOrd="0" destOrd="0" presId="urn:microsoft.com/office/officeart/2005/8/layout/hierarchy3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88CEA3D2-3143-4855-AB43-FEACF205BD4D}" type="presOf" srcId="{6F660999-A2F6-4A03-A67D-8D262708D1F4}" destId="{65A769C6-F891-4E9D-9770-433675927BBE}" srcOrd="0" destOrd="0" presId="urn:microsoft.com/office/officeart/2005/8/layout/hierarchy3"/>
    <dgm:cxn modelId="{C97D252E-3616-4122-BE85-2EB035330661}" type="presParOf" srcId="{C449DDC9-4DF3-4287-AA76-BCE69469BAD6}" destId="{C722D00D-2D81-476A-B52F-C25609866AC5}" srcOrd="0" destOrd="0" presId="urn:microsoft.com/office/officeart/2005/8/layout/hierarchy3"/>
    <dgm:cxn modelId="{14F578E4-D990-41ED-99E9-BD9326E90C16}" type="presParOf" srcId="{C722D00D-2D81-476A-B52F-C25609866AC5}" destId="{E09E9AA5-C501-4AC4-AC50-24F5A6D398A3}" srcOrd="0" destOrd="0" presId="urn:microsoft.com/office/officeart/2005/8/layout/hierarchy3"/>
    <dgm:cxn modelId="{6BBA53FC-6B96-4C5D-857F-25838C54ADC6}" type="presParOf" srcId="{E09E9AA5-C501-4AC4-AC50-24F5A6D398A3}" destId="{007E824A-C0D1-47EB-B0CB-5C0462C7DE94}" srcOrd="0" destOrd="0" presId="urn:microsoft.com/office/officeart/2005/8/layout/hierarchy3"/>
    <dgm:cxn modelId="{C817D052-6FD5-4410-9890-1DAA464B99D6}" type="presParOf" srcId="{E09E9AA5-C501-4AC4-AC50-24F5A6D398A3}" destId="{C26A97E3-0036-439E-A625-89C6315AF4EA}" srcOrd="1" destOrd="0" presId="urn:microsoft.com/office/officeart/2005/8/layout/hierarchy3"/>
    <dgm:cxn modelId="{D7897F13-5D8A-40B1-A874-7CA6EEDD2633}" type="presParOf" srcId="{C722D00D-2D81-476A-B52F-C25609866AC5}" destId="{2DF41451-9834-43A6-886A-5623EE950006}" srcOrd="1" destOrd="0" presId="urn:microsoft.com/office/officeart/2005/8/layout/hierarchy3"/>
    <dgm:cxn modelId="{DDDF993F-DD67-4973-839B-3283F9082017}" type="presParOf" srcId="{2DF41451-9834-43A6-886A-5623EE950006}" destId="{0574B47A-87FA-4142-B658-64D592259BBD}" srcOrd="0" destOrd="0" presId="urn:microsoft.com/office/officeart/2005/8/layout/hierarchy3"/>
    <dgm:cxn modelId="{5B2ACF48-2880-464C-9AD1-7E1F548B9B3D}" type="presParOf" srcId="{2DF41451-9834-43A6-886A-5623EE950006}" destId="{CE8694D2-DBAB-4077-8762-2781EDAC6297}" srcOrd="1" destOrd="0" presId="urn:microsoft.com/office/officeart/2005/8/layout/hierarchy3"/>
    <dgm:cxn modelId="{9DF4DFBD-2DA2-43F5-BC35-C9C20DBFE276}" type="presParOf" srcId="{2DF41451-9834-43A6-886A-5623EE950006}" destId="{4FF9CFFE-A8D3-42B3-8D99-1958812565EE}" srcOrd="2" destOrd="0" presId="urn:microsoft.com/office/officeart/2005/8/layout/hierarchy3"/>
    <dgm:cxn modelId="{27DABEAE-BE50-4888-84E7-D326D5BDAF44}" type="presParOf" srcId="{2DF41451-9834-43A6-886A-5623EE950006}" destId="{E66999DC-4A73-4D06-93DB-B34AB0E2C4FD}" srcOrd="3" destOrd="0" presId="urn:microsoft.com/office/officeart/2005/8/layout/hierarchy3"/>
    <dgm:cxn modelId="{B00DFFCE-D1B5-497B-8186-AEB48937584B}" type="presParOf" srcId="{C449DDC9-4DF3-4287-AA76-BCE69469BAD6}" destId="{EA351A9B-5ED3-40E2-A81A-7E6B3869F7B5}" srcOrd="1" destOrd="0" presId="urn:microsoft.com/office/officeart/2005/8/layout/hierarchy3"/>
    <dgm:cxn modelId="{276A6FE6-E239-484B-BCDC-8A1248B1D9A5}" type="presParOf" srcId="{EA351A9B-5ED3-40E2-A81A-7E6B3869F7B5}" destId="{3B6CAC0B-438D-48E3-A3C7-A5BF99FBF529}" srcOrd="0" destOrd="0" presId="urn:microsoft.com/office/officeart/2005/8/layout/hierarchy3"/>
    <dgm:cxn modelId="{0310897B-3680-47C3-92CE-5633095C1694}" type="presParOf" srcId="{3B6CAC0B-438D-48E3-A3C7-A5BF99FBF529}" destId="{0EC32E0E-E222-48BA-9EC6-A27E47FA410C}" srcOrd="0" destOrd="0" presId="urn:microsoft.com/office/officeart/2005/8/layout/hierarchy3"/>
    <dgm:cxn modelId="{8E96C886-FC93-4116-B8A5-CC6D809CFA1A}" type="presParOf" srcId="{3B6CAC0B-438D-48E3-A3C7-A5BF99FBF529}" destId="{0616B1AC-A408-468E-86CA-26FA229A1FA2}" srcOrd="1" destOrd="0" presId="urn:microsoft.com/office/officeart/2005/8/layout/hierarchy3"/>
    <dgm:cxn modelId="{91CE3A10-7463-4B5B-8CEB-223C2DE65144}" type="presParOf" srcId="{EA351A9B-5ED3-40E2-A81A-7E6B3869F7B5}" destId="{21DF54E6-B947-4A70-8D41-17CCF074F945}" srcOrd="1" destOrd="0" presId="urn:microsoft.com/office/officeart/2005/8/layout/hierarchy3"/>
    <dgm:cxn modelId="{856975EC-7322-45FE-89C4-ED0715C90541}" type="presParOf" srcId="{21DF54E6-B947-4A70-8D41-17CCF074F945}" destId="{65A769C6-F891-4E9D-9770-433675927BBE}" srcOrd="0" destOrd="0" presId="urn:microsoft.com/office/officeart/2005/8/layout/hierarchy3"/>
    <dgm:cxn modelId="{F3402F31-A5A5-42A0-BC8C-875A51B0E7DD}" type="presParOf" srcId="{21DF54E6-B947-4A70-8D41-17CCF074F945}" destId="{3BE33F67-0ABF-458C-B78B-124F90B165A5}" srcOrd="1" destOrd="0" presId="urn:microsoft.com/office/officeart/2005/8/layout/hierarchy3"/>
    <dgm:cxn modelId="{F52770B3-7912-4602-9267-1FAE0CBAA22D}" type="presParOf" srcId="{21DF54E6-B947-4A70-8D41-17CCF074F945}" destId="{EE8EBCEB-A6F1-42AC-A167-6DAC7D8A3CA3}" srcOrd="2" destOrd="0" presId="urn:microsoft.com/office/officeart/2005/8/layout/hierarchy3"/>
    <dgm:cxn modelId="{E513C3EE-78CF-44D5-8101-5A024FBD953A}" type="presParOf" srcId="{21DF54E6-B947-4A70-8D41-17CCF074F945}" destId="{E5B50001-86EA-4363-80AF-5DE67768E1F8}" srcOrd="3" destOrd="0" presId="urn:microsoft.com/office/officeart/2005/8/layout/hierarchy3"/>
    <dgm:cxn modelId="{3AB328F1-9953-48F5-A403-2DB56CD90F00}" type="presParOf" srcId="{C449DDC9-4DF3-4287-AA76-BCE69469BAD6}" destId="{854CCE6F-67D4-4734-A67B-4329AF58919B}" srcOrd="2" destOrd="0" presId="urn:microsoft.com/office/officeart/2005/8/layout/hierarchy3"/>
    <dgm:cxn modelId="{B2CA9A4B-CC40-4B11-BF56-CCECF32B25D2}" type="presParOf" srcId="{854CCE6F-67D4-4734-A67B-4329AF58919B}" destId="{4BCF2E34-B9A4-4831-A0A9-9AD48C58B9E5}" srcOrd="0" destOrd="0" presId="urn:microsoft.com/office/officeart/2005/8/layout/hierarchy3"/>
    <dgm:cxn modelId="{5CC4A20D-E2CE-49A3-B538-F8080444634B}" type="presParOf" srcId="{4BCF2E34-B9A4-4831-A0A9-9AD48C58B9E5}" destId="{CEDBCED6-74DC-48CB-B550-7B35B83F65C8}" srcOrd="0" destOrd="0" presId="urn:microsoft.com/office/officeart/2005/8/layout/hierarchy3"/>
    <dgm:cxn modelId="{1198C88B-2DDF-4B5B-9FBC-35380C9FC53F}" type="presParOf" srcId="{4BCF2E34-B9A4-4831-A0A9-9AD48C58B9E5}" destId="{469A732E-5A98-4BBC-8BBC-BF78065A5A6E}" srcOrd="1" destOrd="0" presId="urn:microsoft.com/office/officeart/2005/8/layout/hierarchy3"/>
    <dgm:cxn modelId="{DAC37752-1B10-425E-8678-FC808FF54DD5}" type="presParOf" srcId="{854CCE6F-67D4-4734-A67B-4329AF58919B}" destId="{937A913E-58C3-4548-8C6C-E951E8796607}" srcOrd="1" destOrd="0" presId="urn:microsoft.com/office/officeart/2005/8/layout/hierarchy3"/>
    <dgm:cxn modelId="{1F1E2157-0F46-4D0C-92BB-D1398A92A0FA}" type="presParOf" srcId="{937A913E-58C3-4548-8C6C-E951E8796607}" destId="{DE68D0CF-AED3-4C5E-987F-2E0757A86B98}" srcOrd="0" destOrd="0" presId="urn:microsoft.com/office/officeart/2005/8/layout/hierarchy3"/>
    <dgm:cxn modelId="{1478D996-C8B8-4282-AB3A-B54CF78AF9F0}" type="presParOf" srcId="{937A913E-58C3-4548-8C6C-E951E8796607}" destId="{5998C3F8-4B15-4B8F-B23C-CCD04E37E1BD}" srcOrd="1" destOrd="0" presId="urn:microsoft.com/office/officeart/2005/8/layout/hierarchy3"/>
    <dgm:cxn modelId="{2092C809-4E10-49C1-8833-E0F292FD0CE2}" type="presParOf" srcId="{937A913E-58C3-4548-8C6C-E951E8796607}" destId="{091CBB63-94AA-4D92-B576-2BDE39F912FC}" srcOrd="2" destOrd="0" presId="urn:microsoft.com/office/officeart/2005/8/layout/hierarchy3"/>
    <dgm:cxn modelId="{85E66C24-9D10-4BD4-9178-5748DCCD5FDC}" type="presParOf" srcId="{937A913E-58C3-4548-8C6C-E951E8796607}" destId="{9ECCE8F3-0C1F-4E0B-8BC1-E410FB85C79C}" srcOrd="3" destOrd="0" presId="urn:microsoft.com/office/officeart/2005/8/layout/hierarchy3"/>
    <dgm:cxn modelId="{99318F92-97A5-43BF-B760-C5F7DA3BF927}" type="presParOf" srcId="{C449DDC9-4DF3-4287-AA76-BCE69469BAD6}" destId="{039A4CF0-3231-41F5-97B9-9FF0DBA9B23A}" srcOrd="3" destOrd="0" presId="urn:microsoft.com/office/officeart/2005/8/layout/hierarchy3"/>
    <dgm:cxn modelId="{F3359FD0-314B-4D4E-A38F-82601235E528}" type="presParOf" srcId="{039A4CF0-3231-41F5-97B9-9FF0DBA9B23A}" destId="{B16E9CAD-1082-479C-9F72-054EB45D81F5}" srcOrd="0" destOrd="0" presId="urn:microsoft.com/office/officeart/2005/8/layout/hierarchy3"/>
    <dgm:cxn modelId="{88CD0B06-FE49-4AFD-AECA-78CE733F076B}" type="presParOf" srcId="{B16E9CAD-1082-479C-9F72-054EB45D81F5}" destId="{6FFA1F66-DC45-4592-9FF6-3A672DE0EB1E}" srcOrd="0" destOrd="0" presId="urn:microsoft.com/office/officeart/2005/8/layout/hierarchy3"/>
    <dgm:cxn modelId="{DB58190E-3C1A-4A41-9BDB-EF3E32380503}" type="presParOf" srcId="{B16E9CAD-1082-479C-9F72-054EB45D81F5}" destId="{A8E04C48-E945-48CE-A763-F1285CBEAF78}" srcOrd="1" destOrd="0" presId="urn:microsoft.com/office/officeart/2005/8/layout/hierarchy3"/>
    <dgm:cxn modelId="{224663DE-A9DD-4918-AA20-611206EAB5D3}" type="presParOf" srcId="{039A4CF0-3231-41F5-97B9-9FF0DBA9B23A}" destId="{16DC887B-6115-4C8A-9EAC-557C26A4EF3A}" srcOrd="1" destOrd="0" presId="urn:microsoft.com/office/officeart/2005/8/layout/hierarchy3"/>
    <dgm:cxn modelId="{239DDB80-9DAD-405C-95B0-CE58A0AF5F67}" type="presParOf" srcId="{16DC887B-6115-4C8A-9EAC-557C26A4EF3A}" destId="{605F064A-5EE9-4789-884D-FAB7D5101DFC}" srcOrd="0" destOrd="0" presId="urn:microsoft.com/office/officeart/2005/8/layout/hierarchy3"/>
    <dgm:cxn modelId="{6C3F38CD-C4EF-4603-81FD-A66BDF73603C}" type="presParOf" srcId="{16DC887B-6115-4C8A-9EAC-557C26A4EF3A}" destId="{37D3353F-965E-4F07-B387-99C5A0A6181C}" srcOrd="1" destOrd="0" presId="urn:microsoft.com/office/officeart/2005/8/layout/hierarchy3"/>
    <dgm:cxn modelId="{ACE96EFD-6DFF-4441-BE14-C94D666F37B3}" type="presParOf" srcId="{16DC887B-6115-4C8A-9EAC-557C26A4EF3A}" destId="{3BACB994-2DE7-48D8-BC29-294741FBFABC}" srcOrd="2" destOrd="0" presId="urn:microsoft.com/office/officeart/2005/8/layout/hierarchy3"/>
    <dgm:cxn modelId="{1FADF618-6D22-4D25-BCBE-8BE9BDBBF5B8}" type="presParOf" srcId="{16DC887B-6115-4C8A-9EAC-557C26A4EF3A}" destId="{89AC6B52-4EB2-470E-9926-AEADFDBA0D1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3BAEAD-E314-4F1D-B8D2-5DF2798D4E8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HOPE Scholarship</a:t>
          </a:r>
          <a:endParaRPr lang="en-US" dirty="0"/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$1,750/$2,250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$1,000 per semester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8568BAC0-FA83-4D93-812E-588E5C50BEC8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0423D16F-E1CB-498E-A963-A3CFC40C2AC9}" type="parTrans" cxnId="{2BE623B5-D35B-4459-B274-0BE38E240675}">
      <dgm:prSet/>
      <dgm:spPr/>
      <dgm:t>
        <a:bodyPr/>
        <a:lstStyle/>
        <a:p>
          <a:endParaRPr lang="en-US"/>
        </a:p>
      </dgm:t>
    </dgm:pt>
    <dgm:pt modelId="{D26456E8-6F5C-4000-893C-191B7BF348C8}" type="sibTrans" cxnId="{2BE623B5-D35B-4459-B274-0BE38E240675}">
      <dgm:prSet/>
      <dgm:spPr/>
      <dgm:t>
        <a:bodyPr/>
        <a:lstStyle/>
        <a:p>
          <a:endParaRPr lang="en-US"/>
        </a:p>
      </dgm:t>
    </dgm:pt>
    <dgm:pt modelId="{618B8CA0-992C-4207-BE59-CD689BFCCAC4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358D9055-276B-4AA7-A44E-35658AB9E2A1}" type="parTrans" cxnId="{E075E9C7-E67A-44AF-B2AE-FF4D1A63C04D}">
      <dgm:prSet/>
      <dgm:spPr/>
      <dgm:t>
        <a:bodyPr/>
        <a:lstStyle/>
        <a:p>
          <a:endParaRPr lang="en-US"/>
        </a:p>
      </dgm:t>
    </dgm:pt>
    <dgm:pt modelId="{A2844E6B-06CE-45BE-99E4-BF2683EC2D2A}" type="sibTrans" cxnId="{E075E9C7-E67A-44AF-B2AE-FF4D1A63C04D}">
      <dgm:prSet/>
      <dgm:spPr/>
      <dgm:t>
        <a:bodyPr/>
        <a:lstStyle/>
        <a:p>
          <a:endParaRPr lang="en-US"/>
        </a:p>
      </dgm:t>
    </dgm:pt>
    <dgm:pt modelId="{3EB4891E-67F2-406E-9A31-AFFA93AB1EDA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027188BC-5DDA-4346-A260-0A105704BA68}" type="parTrans" cxnId="{E46593BC-E5F2-462B-87EE-E346D36662AF}">
      <dgm:prSet/>
      <dgm:spPr/>
      <dgm:t>
        <a:bodyPr/>
        <a:lstStyle/>
        <a:p>
          <a:endParaRPr lang="en-US"/>
        </a:p>
      </dgm:t>
    </dgm:pt>
    <dgm:pt modelId="{8929B0F3-12E0-413E-9CC5-A17B48E64884}" type="sibTrans" cxnId="{E46593BC-E5F2-462B-87EE-E346D36662AF}">
      <dgm:prSet/>
      <dgm:spPr/>
      <dgm:t>
        <a:bodyPr/>
        <a:lstStyle/>
        <a:p>
          <a:endParaRPr lang="en-US"/>
        </a:p>
      </dgm:t>
    </dgm:pt>
    <dgm:pt modelId="{1C7CA69C-59F3-4ED2-A0D4-C0A3DD930380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2EF5A2AC-CC28-4320-A887-717DD02B7EC6}" type="parTrans" cxnId="{D6E67950-2F25-49AB-9391-896F48815A28}">
      <dgm:prSet/>
      <dgm:spPr/>
      <dgm:t>
        <a:bodyPr/>
        <a:lstStyle/>
        <a:p>
          <a:endParaRPr lang="en-US"/>
        </a:p>
      </dgm:t>
    </dgm:pt>
    <dgm:pt modelId="{89E74B4B-52E5-4C9A-8785-A9FEBECD1F24}" type="sibTrans" cxnId="{D6E67950-2F25-49AB-9391-896F48815A28}">
      <dgm:prSet/>
      <dgm:spPr/>
      <dgm:t>
        <a:bodyPr/>
        <a:lstStyle/>
        <a:p>
          <a:endParaRPr lang="en-US"/>
        </a:p>
      </dgm:t>
    </dgm:pt>
    <dgm:pt modelId="{88C03B85-B799-43FF-B349-3EEF6DE6F36F}">
      <dgm:prSet/>
      <dgm:spPr/>
      <dgm:t>
        <a:bodyPr/>
        <a:lstStyle/>
        <a:p>
          <a:pPr rtl="0"/>
          <a:r>
            <a:rPr lang="en-US" dirty="0" smtClean="0"/>
            <a:t>21 ACT/SAT or 3.0 GPA*</a:t>
          </a:r>
          <a:endParaRPr lang="en-US" dirty="0"/>
        </a:p>
      </dgm:t>
    </dgm:pt>
    <dgm:pt modelId="{8B9FC28F-0B17-479D-B30C-9135B736DFC8}" type="parTrans" cxnId="{54AF70A8-CADF-4584-B0B7-58E80F7D0645}">
      <dgm:prSet/>
      <dgm:spPr/>
      <dgm:t>
        <a:bodyPr/>
        <a:lstStyle/>
        <a:p>
          <a:endParaRPr lang="en-US"/>
        </a:p>
      </dgm:t>
    </dgm:pt>
    <dgm:pt modelId="{34CDA8F3-C716-4477-A3B2-2F4AD3FD217A}" type="sibTrans" cxnId="{54AF70A8-CADF-4584-B0B7-58E80F7D0645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2633BB-83A5-4D76-A33D-C68358C88497}" type="pres">
      <dgm:prSet presAssocID="{8568BAC0-FA83-4D93-812E-588E5C50BEC8}" presName="root" presStyleCnt="0"/>
      <dgm:spPr/>
    </dgm:pt>
    <dgm:pt modelId="{3107B0FA-A4DD-4182-94F7-84BBEC763CA0}" type="pres">
      <dgm:prSet presAssocID="{8568BAC0-FA83-4D93-812E-588E5C50BEC8}" presName="rootComposite" presStyleCnt="0"/>
      <dgm:spPr/>
    </dgm:pt>
    <dgm:pt modelId="{F4404543-0172-4C2B-A320-542F4A9CA11D}" type="pres">
      <dgm:prSet presAssocID="{8568BAC0-FA83-4D93-812E-588E5C50BEC8}" presName="rootText" presStyleLbl="node1" presStyleIdx="0" presStyleCnt="3"/>
      <dgm:spPr/>
      <dgm:t>
        <a:bodyPr/>
        <a:lstStyle/>
        <a:p>
          <a:endParaRPr lang="en-US"/>
        </a:p>
      </dgm:t>
    </dgm:pt>
    <dgm:pt modelId="{4AB495BD-0311-40D3-A3AB-C99BB083FCD3}" type="pres">
      <dgm:prSet presAssocID="{8568BAC0-FA83-4D93-812E-588E5C50BEC8}" presName="rootConnector" presStyleLbl="node1" presStyleIdx="0" presStyleCnt="3"/>
      <dgm:spPr/>
      <dgm:t>
        <a:bodyPr/>
        <a:lstStyle/>
        <a:p>
          <a:endParaRPr lang="en-US"/>
        </a:p>
      </dgm:t>
    </dgm:pt>
    <dgm:pt modelId="{BCF15D53-E08C-4312-A80C-2A83B71EA8BE}" type="pres">
      <dgm:prSet presAssocID="{8568BAC0-FA83-4D93-812E-588E5C50BEC8}" presName="childShape" presStyleCnt="0"/>
      <dgm:spPr/>
    </dgm:pt>
    <dgm:pt modelId="{35AB6FB3-9E69-475F-9CB6-22956F46A6F5}" type="pres">
      <dgm:prSet presAssocID="{027188BC-5DDA-4346-A260-0A105704BA6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5CADD16-802D-4960-BE45-61289B1E6003}" type="pres">
      <dgm:prSet presAssocID="{3EB4891E-67F2-406E-9A31-AFFA93AB1ED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2D89-C6A9-481C-A258-9244DB5E0459}" type="pres">
      <dgm:prSet presAssocID="{358D9055-276B-4AA7-A44E-35658AB9E2A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D992639-5DFC-4FB6-B75D-570B16EEA0E8}" type="pres">
      <dgm:prSet presAssocID="{618B8CA0-992C-4207-BE59-CD689BFCCAC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3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3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31E417AC-7B24-42AA-B8C4-8B1E5A6CF586}" type="pres">
      <dgm:prSet presAssocID="{2EF5A2AC-CC28-4320-A887-717DD02B7EC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79C3BA7D-563D-45A5-A7A2-522492588FD2}" type="pres">
      <dgm:prSet presAssocID="{1C7CA69C-59F3-4ED2-A0D4-C0A3DD93038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  <dgm:t>
        <a:bodyPr/>
        <a:lstStyle/>
        <a:p>
          <a:endParaRPr lang="en-US"/>
        </a:p>
      </dgm:t>
    </dgm:pt>
    <dgm:pt modelId="{4BCF2E34-B9A4-4831-A0A9-9AD48C58B9E5}" type="pres">
      <dgm:prSet presAssocID="{8C3BAEAD-E314-4F1D-B8D2-5DF2798D4E89}" presName="rootComposite" presStyleCnt="0"/>
      <dgm:spPr/>
      <dgm:t>
        <a:bodyPr/>
        <a:lstStyle/>
        <a:p>
          <a:endParaRPr lang="en-US"/>
        </a:p>
      </dgm:t>
    </dgm:pt>
    <dgm:pt modelId="{CEDBCED6-74DC-48CB-B550-7B35B83F65C8}" type="pres">
      <dgm:prSet presAssocID="{8C3BAEAD-E314-4F1D-B8D2-5DF2798D4E89}" presName="rootText" presStyleLbl="node1" presStyleIdx="2" presStyleCnt="3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2" presStyleCnt="3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  <dgm:t>
        <a:bodyPr/>
        <a:lstStyle/>
        <a:p>
          <a:endParaRPr lang="en-US"/>
        </a:p>
      </dgm:t>
    </dgm:pt>
    <dgm:pt modelId="{28132FA4-C4CE-47F2-BD0C-59C65B211A0F}" type="pres">
      <dgm:prSet presAssocID="{8B9FC28F-0B17-479D-B30C-9135B736DFC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9DA39C2-7FC6-4D88-8DCA-71BB5F79F055}" type="pres">
      <dgm:prSet presAssocID="{88C03B85-B799-43FF-B349-3EEF6DE6F36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BB63-94AA-4D92-B576-2BDE39F912FC}" type="pres">
      <dgm:prSet presAssocID="{169FDE52-427C-489F-A564-DA3B52F1B1B3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70201-0BCD-43C5-965F-227425FCFA76}" type="presOf" srcId="{1C7CA69C-59F3-4ED2-A0D4-C0A3DD930380}" destId="{79C3BA7D-563D-45A5-A7A2-522492588FD2}" srcOrd="0" destOrd="0" presId="urn:microsoft.com/office/officeart/2005/8/layout/hierarchy3"/>
    <dgm:cxn modelId="{55556926-3633-4B7A-83C2-00DD153FE4AD}" type="presOf" srcId="{169FDE52-427C-489F-A564-DA3B52F1B1B3}" destId="{091CBB63-94AA-4D92-B576-2BDE39F912FC}" srcOrd="0" destOrd="0" presId="urn:microsoft.com/office/officeart/2005/8/layout/hierarchy3"/>
    <dgm:cxn modelId="{15386025-7B89-4F4E-B085-B73DC53263E7}" type="presOf" srcId="{2EA0FC77-3ABD-41A9-A2B7-2255F4782C1E}" destId="{C449DDC9-4DF3-4287-AA76-BCE69469BAD6}" srcOrd="0" destOrd="0" presId="urn:microsoft.com/office/officeart/2005/8/layout/hierarchy3"/>
    <dgm:cxn modelId="{E46593BC-E5F2-462B-87EE-E346D36662AF}" srcId="{8568BAC0-FA83-4D93-812E-588E5C50BEC8}" destId="{3EB4891E-67F2-406E-9A31-AFFA93AB1EDA}" srcOrd="0" destOrd="0" parTransId="{027188BC-5DDA-4346-A260-0A105704BA68}" sibTransId="{8929B0F3-12E0-413E-9CC5-A17B48E64884}"/>
    <dgm:cxn modelId="{30983CE5-6689-42C4-B732-4EA54E04F1E0}" type="presOf" srcId="{CD49BDB8-A45D-46CA-BA45-2D88FCBEDD62}" destId="{0616B1AC-A408-468E-86CA-26FA229A1FA2}" srcOrd="1" destOrd="0" presId="urn:microsoft.com/office/officeart/2005/8/layout/hierarchy3"/>
    <dgm:cxn modelId="{D19B96DA-B7EB-49E8-94C9-6F49E6849244}" type="presOf" srcId="{ED332815-484A-415E-8028-36321CAA417F}" destId="{E5B50001-86EA-4363-80AF-5DE67768E1F8}" srcOrd="0" destOrd="0" presId="urn:microsoft.com/office/officeart/2005/8/layout/hierarchy3"/>
    <dgm:cxn modelId="{54AF70A8-CADF-4584-B0B7-58E80F7D0645}" srcId="{8C3BAEAD-E314-4F1D-B8D2-5DF2798D4E89}" destId="{88C03B85-B799-43FF-B349-3EEF6DE6F36F}" srcOrd="0" destOrd="0" parTransId="{8B9FC28F-0B17-479D-B30C-9135B736DFC8}" sibTransId="{34CDA8F3-C716-4477-A3B2-2F4AD3FD217A}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02C9448B-34EC-4B27-A46C-A1E0ECBAC82A}" type="presOf" srcId="{8C3BAEAD-E314-4F1D-B8D2-5DF2798D4E89}" destId="{CEDBCED6-74DC-48CB-B550-7B35B83F65C8}" srcOrd="0" destOrd="0" presId="urn:microsoft.com/office/officeart/2005/8/layout/hierarchy3"/>
    <dgm:cxn modelId="{D544C2CF-FB74-491C-A93F-927D59AB38B8}" type="presOf" srcId="{8568BAC0-FA83-4D93-812E-588E5C50BEC8}" destId="{4AB495BD-0311-40D3-A3AB-C99BB083FCD3}" srcOrd="1" destOrd="0" presId="urn:microsoft.com/office/officeart/2005/8/layout/hierarchy3"/>
    <dgm:cxn modelId="{74300C5A-0D7B-4FA3-8C41-E33F769F3B4A}" type="presOf" srcId="{358D9055-276B-4AA7-A44E-35658AB9E2A1}" destId="{C7C02D89-C6A9-481C-A258-9244DB5E0459}" srcOrd="0" destOrd="0" presId="urn:microsoft.com/office/officeart/2005/8/layout/hierarchy3"/>
    <dgm:cxn modelId="{2BAB8068-7D20-4209-A3AC-D52CE6865A91}" type="presOf" srcId="{8B9FC28F-0B17-479D-B30C-9135B736DFC8}" destId="{28132FA4-C4CE-47F2-BD0C-59C65B211A0F}" srcOrd="0" destOrd="0" presId="urn:microsoft.com/office/officeart/2005/8/layout/hierarchy3"/>
    <dgm:cxn modelId="{0D03B42A-52EE-4AB7-B9F8-AE8AF28AB765}" type="presOf" srcId="{2EF5A2AC-CC28-4320-A887-717DD02B7EC6}" destId="{31E417AC-7B24-42AA-B8C4-8B1E5A6CF586}" srcOrd="0" destOrd="0" presId="urn:microsoft.com/office/officeart/2005/8/layout/hierarchy3"/>
    <dgm:cxn modelId="{259D6FE8-F237-4D8E-9A0D-FB3EA458348F}" srcId="{8C3BAEAD-E314-4F1D-B8D2-5DF2798D4E89}" destId="{1CB51367-56CC-4598-8AE9-CB9C12F223C9}" srcOrd="1" destOrd="0" parTransId="{169FDE52-427C-489F-A564-DA3B52F1B1B3}" sibTransId="{23BC794D-14C7-4FF1-887B-3FBF8D7C0041}"/>
    <dgm:cxn modelId="{352E151D-DA82-4A0F-8E03-80D257B643EE}" type="presOf" srcId="{88C03B85-B799-43FF-B349-3EEF6DE6F36F}" destId="{29DA39C2-7FC6-4D88-8DCA-71BB5F79F055}" srcOrd="0" destOrd="0" presId="urn:microsoft.com/office/officeart/2005/8/layout/hierarchy3"/>
    <dgm:cxn modelId="{52733686-D2A1-4683-A952-112358DDD28B}" type="presOf" srcId="{8568BAC0-FA83-4D93-812E-588E5C50BEC8}" destId="{F4404543-0172-4C2B-A320-542F4A9CA11D}" srcOrd="0" destOrd="0" presId="urn:microsoft.com/office/officeart/2005/8/layout/hierarchy3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90009381-3727-45F0-8292-6887AF19110C}" type="presOf" srcId="{DB475D6F-F226-4EE4-9798-985E460269C9}" destId="{EE8EBCEB-A6F1-42AC-A167-6DAC7D8A3CA3}" srcOrd="0" destOrd="0" presId="urn:microsoft.com/office/officeart/2005/8/layout/hierarchy3"/>
    <dgm:cxn modelId="{2BE623B5-D35B-4459-B274-0BE38E240675}" srcId="{2EA0FC77-3ABD-41A9-A2B7-2255F4782C1E}" destId="{8568BAC0-FA83-4D93-812E-588E5C50BEC8}" srcOrd="0" destOrd="0" parTransId="{0423D16F-E1CB-498E-A963-A3CFC40C2AC9}" sibTransId="{D26456E8-6F5C-4000-893C-191B7BF348C8}"/>
    <dgm:cxn modelId="{89AB865E-A02A-40CA-B024-22AC0446B5E1}" type="presOf" srcId="{027188BC-5DDA-4346-A260-0A105704BA68}" destId="{35AB6FB3-9E69-475F-9CB6-22956F46A6F5}" srcOrd="0" destOrd="0" presId="urn:microsoft.com/office/officeart/2005/8/layout/hierarchy3"/>
    <dgm:cxn modelId="{FEDBE556-012B-46B6-ABDB-7F11F1D30AAE}" srcId="{2EA0FC77-3ABD-41A9-A2B7-2255F4782C1E}" destId="{8C3BAEAD-E314-4F1D-B8D2-5DF2798D4E89}" srcOrd="2" destOrd="0" parTransId="{F06C3B65-BFC0-4C00-9D6A-53517FD8F634}" sibTransId="{E838F60E-602A-46C7-87D9-88C28B614730}"/>
    <dgm:cxn modelId="{9439258A-F1D3-45B8-89A4-9E1DE9D9FFC0}" type="presOf" srcId="{1CB51367-56CC-4598-8AE9-CB9C12F223C9}" destId="{9ECCE8F3-0C1F-4E0B-8BC1-E410FB85C79C}" srcOrd="0" destOrd="0" presId="urn:microsoft.com/office/officeart/2005/8/layout/hierarchy3"/>
    <dgm:cxn modelId="{AA3A0E89-7BC6-4FD8-84CB-FAA0D945F4AF}" type="presOf" srcId="{3EB4891E-67F2-406E-9A31-AFFA93AB1EDA}" destId="{C5CADD16-802D-4960-BE45-61289B1E6003}" srcOrd="0" destOrd="0" presId="urn:microsoft.com/office/officeart/2005/8/layout/hierarchy3"/>
    <dgm:cxn modelId="{21145450-F93A-44C4-A6E7-385157FAB821}" type="presOf" srcId="{618B8CA0-992C-4207-BE59-CD689BFCCAC4}" destId="{4D992639-5DFC-4FB6-B75D-570B16EEA0E8}" srcOrd="0" destOrd="0" presId="urn:microsoft.com/office/officeart/2005/8/layout/hierarchy3"/>
    <dgm:cxn modelId="{E075E9C7-E67A-44AF-B2AE-FF4D1A63C04D}" srcId="{8568BAC0-FA83-4D93-812E-588E5C50BEC8}" destId="{618B8CA0-992C-4207-BE59-CD689BFCCAC4}" srcOrd="1" destOrd="0" parTransId="{358D9055-276B-4AA7-A44E-35658AB9E2A1}" sibTransId="{A2844E6B-06CE-45BE-99E4-BF2683EC2D2A}"/>
    <dgm:cxn modelId="{31E029B4-3CF7-4200-967D-82E25D8855B5}" type="presOf" srcId="{8C3BAEAD-E314-4F1D-B8D2-5DF2798D4E89}" destId="{469A732E-5A98-4BBC-8BBC-BF78065A5A6E}" srcOrd="1" destOrd="0" presId="urn:microsoft.com/office/officeart/2005/8/layout/hierarchy3"/>
    <dgm:cxn modelId="{8F151212-8A4D-4B2D-9BA2-8F6BCFCB3A89}" type="presOf" srcId="{CD49BDB8-A45D-46CA-BA45-2D88FCBEDD62}" destId="{0EC32E0E-E222-48BA-9EC6-A27E47FA410C}" srcOrd="0" destOrd="0" presId="urn:microsoft.com/office/officeart/2005/8/layout/hierarchy3"/>
    <dgm:cxn modelId="{D6E67950-2F25-49AB-9391-896F48815A28}" srcId="{CD49BDB8-A45D-46CA-BA45-2D88FCBEDD62}" destId="{1C7CA69C-59F3-4ED2-A0D4-C0A3DD930380}" srcOrd="0" destOrd="0" parTransId="{2EF5A2AC-CC28-4320-A887-717DD02B7EC6}" sibTransId="{89E74B4B-52E5-4C9A-8785-A9FEBECD1F24}"/>
    <dgm:cxn modelId="{68A80A03-DF8D-49B5-A705-B76421C746FE}" type="presParOf" srcId="{C449DDC9-4DF3-4287-AA76-BCE69469BAD6}" destId="{DA2633BB-83A5-4D76-A33D-C68358C88497}" srcOrd="0" destOrd="0" presId="urn:microsoft.com/office/officeart/2005/8/layout/hierarchy3"/>
    <dgm:cxn modelId="{2DA86F15-C464-4BF6-861D-69AB8CE84B97}" type="presParOf" srcId="{DA2633BB-83A5-4D76-A33D-C68358C88497}" destId="{3107B0FA-A4DD-4182-94F7-84BBEC763CA0}" srcOrd="0" destOrd="0" presId="urn:microsoft.com/office/officeart/2005/8/layout/hierarchy3"/>
    <dgm:cxn modelId="{DC670761-A52B-4A90-941F-D6469212459D}" type="presParOf" srcId="{3107B0FA-A4DD-4182-94F7-84BBEC763CA0}" destId="{F4404543-0172-4C2B-A320-542F4A9CA11D}" srcOrd="0" destOrd="0" presId="urn:microsoft.com/office/officeart/2005/8/layout/hierarchy3"/>
    <dgm:cxn modelId="{771F1D39-428D-495D-87F6-5DD87D36DF76}" type="presParOf" srcId="{3107B0FA-A4DD-4182-94F7-84BBEC763CA0}" destId="{4AB495BD-0311-40D3-A3AB-C99BB083FCD3}" srcOrd="1" destOrd="0" presId="urn:microsoft.com/office/officeart/2005/8/layout/hierarchy3"/>
    <dgm:cxn modelId="{345F8FFD-FBF0-43AB-9CA5-934C8EE45F80}" type="presParOf" srcId="{DA2633BB-83A5-4D76-A33D-C68358C88497}" destId="{BCF15D53-E08C-4312-A80C-2A83B71EA8BE}" srcOrd="1" destOrd="0" presId="urn:microsoft.com/office/officeart/2005/8/layout/hierarchy3"/>
    <dgm:cxn modelId="{7022956A-1309-4550-A631-75A733B73DAB}" type="presParOf" srcId="{BCF15D53-E08C-4312-A80C-2A83B71EA8BE}" destId="{35AB6FB3-9E69-475F-9CB6-22956F46A6F5}" srcOrd="0" destOrd="0" presId="urn:microsoft.com/office/officeart/2005/8/layout/hierarchy3"/>
    <dgm:cxn modelId="{6D21CF1A-13F1-416D-87C8-B8C95ACE5B57}" type="presParOf" srcId="{BCF15D53-E08C-4312-A80C-2A83B71EA8BE}" destId="{C5CADD16-802D-4960-BE45-61289B1E6003}" srcOrd="1" destOrd="0" presId="urn:microsoft.com/office/officeart/2005/8/layout/hierarchy3"/>
    <dgm:cxn modelId="{BF77F32E-424F-429D-9F98-C2B61E48E323}" type="presParOf" srcId="{BCF15D53-E08C-4312-A80C-2A83B71EA8BE}" destId="{C7C02D89-C6A9-481C-A258-9244DB5E0459}" srcOrd="2" destOrd="0" presId="urn:microsoft.com/office/officeart/2005/8/layout/hierarchy3"/>
    <dgm:cxn modelId="{706AAA97-09F1-425E-BE2F-0D55B6015F4E}" type="presParOf" srcId="{BCF15D53-E08C-4312-A80C-2A83B71EA8BE}" destId="{4D992639-5DFC-4FB6-B75D-570B16EEA0E8}" srcOrd="3" destOrd="0" presId="urn:microsoft.com/office/officeart/2005/8/layout/hierarchy3"/>
    <dgm:cxn modelId="{7B69B665-C2A7-4E84-A6E1-5DD31AA06E37}" type="presParOf" srcId="{C449DDC9-4DF3-4287-AA76-BCE69469BAD6}" destId="{EA351A9B-5ED3-40E2-A81A-7E6B3869F7B5}" srcOrd="1" destOrd="0" presId="urn:microsoft.com/office/officeart/2005/8/layout/hierarchy3"/>
    <dgm:cxn modelId="{4515E2B8-8164-47CA-9C58-3EBBAAEB6756}" type="presParOf" srcId="{EA351A9B-5ED3-40E2-A81A-7E6B3869F7B5}" destId="{3B6CAC0B-438D-48E3-A3C7-A5BF99FBF529}" srcOrd="0" destOrd="0" presId="urn:microsoft.com/office/officeart/2005/8/layout/hierarchy3"/>
    <dgm:cxn modelId="{49BD1F5B-8237-4876-A1B1-D76E470BA482}" type="presParOf" srcId="{3B6CAC0B-438D-48E3-A3C7-A5BF99FBF529}" destId="{0EC32E0E-E222-48BA-9EC6-A27E47FA410C}" srcOrd="0" destOrd="0" presId="urn:microsoft.com/office/officeart/2005/8/layout/hierarchy3"/>
    <dgm:cxn modelId="{7D90F482-1C3C-4AEF-850A-47B875722D82}" type="presParOf" srcId="{3B6CAC0B-438D-48E3-A3C7-A5BF99FBF529}" destId="{0616B1AC-A408-468E-86CA-26FA229A1FA2}" srcOrd="1" destOrd="0" presId="urn:microsoft.com/office/officeart/2005/8/layout/hierarchy3"/>
    <dgm:cxn modelId="{E5E9B84A-B1D8-4CB8-A108-99986C959AAA}" type="presParOf" srcId="{EA351A9B-5ED3-40E2-A81A-7E6B3869F7B5}" destId="{21DF54E6-B947-4A70-8D41-17CCF074F945}" srcOrd="1" destOrd="0" presId="urn:microsoft.com/office/officeart/2005/8/layout/hierarchy3"/>
    <dgm:cxn modelId="{A3B707E7-D45A-43EC-930A-C41ED81E0240}" type="presParOf" srcId="{21DF54E6-B947-4A70-8D41-17CCF074F945}" destId="{31E417AC-7B24-42AA-B8C4-8B1E5A6CF586}" srcOrd="0" destOrd="0" presId="urn:microsoft.com/office/officeart/2005/8/layout/hierarchy3"/>
    <dgm:cxn modelId="{1C23142C-45EA-49B6-BCD6-DB2307C20AC2}" type="presParOf" srcId="{21DF54E6-B947-4A70-8D41-17CCF074F945}" destId="{79C3BA7D-563D-45A5-A7A2-522492588FD2}" srcOrd="1" destOrd="0" presId="urn:microsoft.com/office/officeart/2005/8/layout/hierarchy3"/>
    <dgm:cxn modelId="{F44E0A45-1AB8-4F19-A764-5D9DC681305C}" type="presParOf" srcId="{21DF54E6-B947-4A70-8D41-17CCF074F945}" destId="{EE8EBCEB-A6F1-42AC-A167-6DAC7D8A3CA3}" srcOrd="2" destOrd="0" presId="urn:microsoft.com/office/officeart/2005/8/layout/hierarchy3"/>
    <dgm:cxn modelId="{42DB0467-2A56-4C37-A60B-1441308D9AED}" type="presParOf" srcId="{21DF54E6-B947-4A70-8D41-17CCF074F945}" destId="{E5B50001-86EA-4363-80AF-5DE67768E1F8}" srcOrd="3" destOrd="0" presId="urn:microsoft.com/office/officeart/2005/8/layout/hierarchy3"/>
    <dgm:cxn modelId="{54F347D5-DDCD-469B-8337-76F896055DD3}" type="presParOf" srcId="{C449DDC9-4DF3-4287-AA76-BCE69469BAD6}" destId="{854CCE6F-67D4-4734-A67B-4329AF58919B}" srcOrd="2" destOrd="0" presId="urn:microsoft.com/office/officeart/2005/8/layout/hierarchy3"/>
    <dgm:cxn modelId="{721789B4-622D-4147-B65E-E07135EFF4C8}" type="presParOf" srcId="{854CCE6F-67D4-4734-A67B-4329AF58919B}" destId="{4BCF2E34-B9A4-4831-A0A9-9AD48C58B9E5}" srcOrd="0" destOrd="0" presId="urn:microsoft.com/office/officeart/2005/8/layout/hierarchy3"/>
    <dgm:cxn modelId="{28CDAD8C-0FED-44B3-A898-6D740C80716F}" type="presParOf" srcId="{4BCF2E34-B9A4-4831-A0A9-9AD48C58B9E5}" destId="{CEDBCED6-74DC-48CB-B550-7B35B83F65C8}" srcOrd="0" destOrd="0" presId="urn:microsoft.com/office/officeart/2005/8/layout/hierarchy3"/>
    <dgm:cxn modelId="{8D5AF14C-5995-4595-BBD4-1AE7D3D92820}" type="presParOf" srcId="{4BCF2E34-B9A4-4831-A0A9-9AD48C58B9E5}" destId="{469A732E-5A98-4BBC-8BBC-BF78065A5A6E}" srcOrd="1" destOrd="0" presId="urn:microsoft.com/office/officeart/2005/8/layout/hierarchy3"/>
    <dgm:cxn modelId="{F3F27CAA-2B81-4C6A-A654-B3E0DD145F52}" type="presParOf" srcId="{854CCE6F-67D4-4734-A67B-4329AF58919B}" destId="{937A913E-58C3-4548-8C6C-E951E8796607}" srcOrd="1" destOrd="0" presId="urn:microsoft.com/office/officeart/2005/8/layout/hierarchy3"/>
    <dgm:cxn modelId="{201C6A47-C3FD-4B3B-9337-D3498D3F360C}" type="presParOf" srcId="{937A913E-58C3-4548-8C6C-E951E8796607}" destId="{28132FA4-C4CE-47F2-BD0C-59C65B211A0F}" srcOrd="0" destOrd="0" presId="urn:microsoft.com/office/officeart/2005/8/layout/hierarchy3"/>
    <dgm:cxn modelId="{D9CDDA7E-3378-4627-B2AE-67A5693AB418}" type="presParOf" srcId="{937A913E-58C3-4548-8C6C-E951E8796607}" destId="{29DA39C2-7FC6-4D88-8DCA-71BB5F79F055}" srcOrd="1" destOrd="0" presId="urn:microsoft.com/office/officeart/2005/8/layout/hierarchy3"/>
    <dgm:cxn modelId="{24170997-7AB9-4953-8C81-678AC394075A}" type="presParOf" srcId="{937A913E-58C3-4548-8C6C-E951E8796607}" destId="{091CBB63-94AA-4D92-B576-2BDE39F912FC}" srcOrd="2" destOrd="0" presId="urn:microsoft.com/office/officeart/2005/8/layout/hierarchy3"/>
    <dgm:cxn modelId="{CCFFFBFB-29EC-4146-8A22-198CBE4DFDC2}" type="presParOf" srcId="{937A913E-58C3-4548-8C6C-E951E8796607}" destId="{9ECCE8F3-0C1F-4E0B-8BC1-E410FB85C7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3BAEAD-E314-4F1D-B8D2-5DF2798D4E8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HOPE Scholarship</a:t>
          </a:r>
          <a:endParaRPr lang="en-US" dirty="0"/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$1,750/$2,250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CD49BDB8-A45D-46CA-BA45-2D88FCBEDD6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D6A36843-FA5E-432F-945F-07F01E69A532}" type="parTrans" cxnId="{016D36A4-8F1A-466B-9668-E4F53AD1D838}">
      <dgm:prSet/>
      <dgm:spPr/>
      <dgm:t>
        <a:bodyPr/>
        <a:lstStyle/>
        <a:p>
          <a:endParaRPr lang="en-US"/>
        </a:p>
      </dgm:t>
    </dgm:pt>
    <dgm:pt modelId="{C06E31FC-3518-4AF0-8CEF-4EF162725848}" type="sibTrans" cxnId="{016D36A4-8F1A-466B-9668-E4F53AD1D838}">
      <dgm:prSet/>
      <dgm:spPr/>
      <dgm:t>
        <a:bodyPr/>
        <a:lstStyle/>
        <a:p>
          <a:endParaRPr lang="en-US"/>
        </a:p>
      </dgm:t>
    </dgm:pt>
    <dgm:pt modelId="{ED332815-484A-415E-8028-36321CAA417F}">
      <dgm:prSet/>
      <dgm:spPr/>
      <dgm:t>
        <a:bodyPr/>
        <a:lstStyle/>
        <a:p>
          <a:pPr rtl="0"/>
          <a:r>
            <a:rPr lang="en-US" dirty="0" smtClean="0"/>
            <a:t>$2,000 per semester</a:t>
          </a:r>
          <a:endParaRPr lang="en-US" dirty="0"/>
        </a:p>
      </dgm:t>
    </dgm:pt>
    <dgm:pt modelId="{DB475D6F-F226-4EE4-9798-985E460269C9}" type="parTrans" cxnId="{8F448BA8-99B7-4DC1-BC33-E6830D76E99C}">
      <dgm:prSet/>
      <dgm:spPr/>
      <dgm:t>
        <a:bodyPr/>
        <a:lstStyle/>
        <a:p>
          <a:endParaRPr lang="en-US"/>
        </a:p>
      </dgm:t>
    </dgm:pt>
    <dgm:pt modelId="{A8D45D96-1D50-415B-9D21-B538C8246DBC}" type="sibTrans" cxnId="{8F448BA8-99B7-4DC1-BC33-E6830D76E99C}">
      <dgm:prSet/>
      <dgm:spPr/>
      <dgm:t>
        <a:bodyPr/>
        <a:lstStyle/>
        <a:p>
          <a:endParaRPr lang="en-US"/>
        </a:p>
      </dgm:t>
    </dgm:pt>
    <dgm:pt modelId="{8568BAC0-FA83-4D93-812E-588E5C50BEC8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Pell Grant</a:t>
          </a:r>
          <a:endParaRPr lang="en-US" dirty="0"/>
        </a:p>
      </dgm:t>
    </dgm:pt>
    <dgm:pt modelId="{0423D16F-E1CB-498E-A963-A3CFC40C2AC9}" type="parTrans" cxnId="{2BE623B5-D35B-4459-B274-0BE38E240675}">
      <dgm:prSet/>
      <dgm:spPr/>
    </dgm:pt>
    <dgm:pt modelId="{D26456E8-6F5C-4000-893C-191B7BF348C8}" type="sibTrans" cxnId="{2BE623B5-D35B-4459-B274-0BE38E240675}">
      <dgm:prSet/>
      <dgm:spPr/>
    </dgm:pt>
    <dgm:pt modelId="{618B8CA0-992C-4207-BE59-CD689BFCCAC4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358D9055-276B-4AA7-A44E-35658AB9E2A1}" type="parTrans" cxnId="{E075E9C7-E67A-44AF-B2AE-FF4D1A63C04D}">
      <dgm:prSet/>
      <dgm:spPr/>
      <dgm:t>
        <a:bodyPr/>
        <a:lstStyle/>
        <a:p>
          <a:endParaRPr lang="en-US"/>
        </a:p>
      </dgm:t>
    </dgm:pt>
    <dgm:pt modelId="{A2844E6B-06CE-45BE-99E4-BF2683EC2D2A}" type="sibTrans" cxnId="{E075E9C7-E67A-44AF-B2AE-FF4D1A63C04D}">
      <dgm:prSet/>
      <dgm:spPr/>
      <dgm:t>
        <a:bodyPr/>
        <a:lstStyle/>
        <a:p>
          <a:endParaRPr lang="en-US"/>
        </a:p>
      </dgm:t>
    </dgm:pt>
    <dgm:pt modelId="{3EB4891E-67F2-406E-9A31-AFFA93AB1EDA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027188BC-5DDA-4346-A260-0A105704BA68}" type="parTrans" cxnId="{E46593BC-E5F2-462B-87EE-E346D36662AF}">
      <dgm:prSet/>
      <dgm:spPr/>
    </dgm:pt>
    <dgm:pt modelId="{8929B0F3-12E0-413E-9CC5-A17B48E64884}" type="sibTrans" cxnId="{E46593BC-E5F2-462B-87EE-E346D36662AF}">
      <dgm:prSet/>
      <dgm:spPr/>
    </dgm:pt>
    <dgm:pt modelId="{1C7CA69C-59F3-4ED2-A0D4-C0A3DD930380}">
      <dgm:prSet/>
      <dgm:spPr/>
      <dgm:t>
        <a:bodyPr/>
        <a:lstStyle/>
        <a:p>
          <a:pPr rtl="0"/>
          <a:r>
            <a:rPr lang="en-US" dirty="0" smtClean="0"/>
            <a:t>0 – 2,100 EFC</a:t>
          </a:r>
          <a:br>
            <a:rPr lang="en-US" dirty="0" smtClean="0"/>
          </a:br>
          <a:r>
            <a:rPr lang="en-US" dirty="0" smtClean="0"/>
            <a:t>February 1</a:t>
          </a:r>
          <a:endParaRPr lang="en-US" dirty="0"/>
        </a:p>
      </dgm:t>
    </dgm:pt>
    <dgm:pt modelId="{2EF5A2AC-CC28-4320-A887-717DD02B7EC6}" type="parTrans" cxnId="{D6E67950-2F25-49AB-9391-896F48815A28}">
      <dgm:prSet/>
      <dgm:spPr/>
    </dgm:pt>
    <dgm:pt modelId="{89E74B4B-52E5-4C9A-8785-A9FEBECD1F24}" type="sibTrans" cxnId="{D6E67950-2F25-49AB-9391-896F48815A28}">
      <dgm:prSet/>
      <dgm:spPr/>
    </dgm:pt>
    <dgm:pt modelId="{88C03B85-B799-43FF-B349-3EEF6DE6F36F}">
      <dgm:prSet/>
      <dgm:spPr/>
      <dgm:t>
        <a:bodyPr/>
        <a:lstStyle/>
        <a:p>
          <a:pPr rtl="0"/>
          <a:r>
            <a:rPr lang="en-US" dirty="0" smtClean="0"/>
            <a:t>21 ACT/SAT or 3.0 GPA*</a:t>
          </a:r>
          <a:endParaRPr lang="en-US" dirty="0"/>
        </a:p>
      </dgm:t>
    </dgm:pt>
    <dgm:pt modelId="{8B9FC28F-0B17-479D-B30C-9135B736DFC8}" type="parTrans" cxnId="{54AF70A8-CADF-4584-B0B7-58E80F7D0645}">
      <dgm:prSet/>
      <dgm:spPr/>
    </dgm:pt>
    <dgm:pt modelId="{34CDA8F3-C716-4477-A3B2-2F4AD3FD217A}" type="sibTrans" cxnId="{54AF70A8-CADF-4584-B0B7-58E80F7D0645}">
      <dgm:prSet/>
      <dgm:spPr/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2633BB-83A5-4D76-A33D-C68358C88497}" type="pres">
      <dgm:prSet presAssocID="{8568BAC0-FA83-4D93-812E-588E5C50BEC8}" presName="root" presStyleCnt="0"/>
      <dgm:spPr/>
    </dgm:pt>
    <dgm:pt modelId="{3107B0FA-A4DD-4182-94F7-84BBEC763CA0}" type="pres">
      <dgm:prSet presAssocID="{8568BAC0-FA83-4D93-812E-588E5C50BEC8}" presName="rootComposite" presStyleCnt="0"/>
      <dgm:spPr/>
    </dgm:pt>
    <dgm:pt modelId="{F4404543-0172-4C2B-A320-542F4A9CA11D}" type="pres">
      <dgm:prSet presAssocID="{8568BAC0-FA83-4D93-812E-588E5C50BEC8}" presName="rootText" presStyleLbl="node1" presStyleIdx="0" presStyleCnt="3"/>
      <dgm:spPr/>
      <dgm:t>
        <a:bodyPr/>
        <a:lstStyle/>
        <a:p>
          <a:endParaRPr lang="en-US"/>
        </a:p>
      </dgm:t>
    </dgm:pt>
    <dgm:pt modelId="{4AB495BD-0311-40D3-A3AB-C99BB083FCD3}" type="pres">
      <dgm:prSet presAssocID="{8568BAC0-FA83-4D93-812E-588E5C50BEC8}" presName="rootConnector" presStyleLbl="node1" presStyleIdx="0" presStyleCnt="3"/>
      <dgm:spPr/>
      <dgm:t>
        <a:bodyPr/>
        <a:lstStyle/>
        <a:p>
          <a:endParaRPr lang="en-US"/>
        </a:p>
      </dgm:t>
    </dgm:pt>
    <dgm:pt modelId="{BCF15D53-E08C-4312-A80C-2A83B71EA8BE}" type="pres">
      <dgm:prSet presAssocID="{8568BAC0-FA83-4D93-812E-588E5C50BEC8}" presName="childShape" presStyleCnt="0"/>
      <dgm:spPr/>
    </dgm:pt>
    <dgm:pt modelId="{35AB6FB3-9E69-475F-9CB6-22956F46A6F5}" type="pres">
      <dgm:prSet presAssocID="{027188BC-5DDA-4346-A260-0A105704BA68}" presName="Name13" presStyleLbl="parChTrans1D2" presStyleIdx="0" presStyleCnt="6"/>
      <dgm:spPr/>
    </dgm:pt>
    <dgm:pt modelId="{C5CADD16-802D-4960-BE45-61289B1E6003}" type="pres">
      <dgm:prSet presAssocID="{3EB4891E-67F2-406E-9A31-AFFA93AB1ED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2D89-C6A9-481C-A258-9244DB5E0459}" type="pres">
      <dgm:prSet presAssocID="{358D9055-276B-4AA7-A44E-35658AB9E2A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D992639-5DFC-4FB6-B75D-570B16EEA0E8}" type="pres">
      <dgm:prSet presAssocID="{618B8CA0-992C-4207-BE59-CD689BFCCAC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1A9B-5ED3-40E2-A81A-7E6B3869F7B5}" type="pres">
      <dgm:prSet presAssocID="{CD49BDB8-A45D-46CA-BA45-2D88FCBEDD62}" presName="root" presStyleCnt="0"/>
      <dgm:spPr/>
      <dgm:t>
        <a:bodyPr/>
        <a:lstStyle/>
        <a:p>
          <a:endParaRPr lang="en-US"/>
        </a:p>
      </dgm:t>
    </dgm:pt>
    <dgm:pt modelId="{3B6CAC0B-438D-48E3-A3C7-A5BF99FBF529}" type="pres">
      <dgm:prSet presAssocID="{CD49BDB8-A45D-46CA-BA45-2D88FCBEDD62}" presName="rootComposite" presStyleCnt="0"/>
      <dgm:spPr/>
      <dgm:t>
        <a:bodyPr/>
        <a:lstStyle/>
        <a:p>
          <a:endParaRPr lang="en-US"/>
        </a:p>
      </dgm:t>
    </dgm:pt>
    <dgm:pt modelId="{0EC32E0E-E222-48BA-9EC6-A27E47FA410C}" type="pres">
      <dgm:prSet presAssocID="{CD49BDB8-A45D-46CA-BA45-2D88FCBEDD62}" presName="rootText" presStyleLbl="node1" presStyleIdx="1" presStyleCnt="3"/>
      <dgm:spPr/>
      <dgm:t>
        <a:bodyPr/>
        <a:lstStyle/>
        <a:p>
          <a:endParaRPr lang="en-US"/>
        </a:p>
      </dgm:t>
    </dgm:pt>
    <dgm:pt modelId="{0616B1AC-A408-468E-86CA-26FA229A1FA2}" type="pres">
      <dgm:prSet presAssocID="{CD49BDB8-A45D-46CA-BA45-2D88FCBEDD62}" presName="rootConnector" presStyleLbl="node1" presStyleIdx="1" presStyleCnt="3"/>
      <dgm:spPr/>
      <dgm:t>
        <a:bodyPr/>
        <a:lstStyle/>
        <a:p>
          <a:endParaRPr lang="en-US"/>
        </a:p>
      </dgm:t>
    </dgm:pt>
    <dgm:pt modelId="{21DF54E6-B947-4A70-8D41-17CCF074F945}" type="pres">
      <dgm:prSet presAssocID="{CD49BDB8-A45D-46CA-BA45-2D88FCBEDD62}" presName="childShape" presStyleCnt="0"/>
      <dgm:spPr/>
      <dgm:t>
        <a:bodyPr/>
        <a:lstStyle/>
        <a:p>
          <a:endParaRPr lang="en-US"/>
        </a:p>
      </dgm:t>
    </dgm:pt>
    <dgm:pt modelId="{31E417AC-7B24-42AA-B8C4-8B1E5A6CF586}" type="pres">
      <dgm:prSet presAssocID="{2EF5A2AC-CC28-4320-A887-717DD02B7EC6}" presName="Name13" presStyleLbl="parChTrans1D2" presStyleIdx="2" presStyleCnt="6"/>
      <dgm:spPr/>
    </dgm:pt>
    <dgm:pt modelId="{79C3BA7D-563D-45A5-A7A2-522492588FD2}" type="pres">
      <dgm:prSet presAssocID="{1C7CA69C-59F3-4ED2-A0D4-C0A3DD93038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EBCEB-A6F1-42AC-A167-6DAC7D8A3CA3}" type="pres">
      <dgm:prSet presAssocID="{DB475D6F-F226-4EE4-9798-985E460269C9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5B50001-86EA-4363-80AF-5DE67768E1F8}" type="pres">
      <dgm:prSet presAssocID="{ED332815-484A-415E-8028-36321CAA417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  <dgm:t>
        <a:bodyPr/>
        <a:lstStyle/>
        <a:p>
          <a:endParaRPr lang="en-US"/>
        </a:p>
      </dgm:t>
    </dgm:pt>
    <dgm:pt modelId="{4BCF2E34-B9A4-4831-A0A9-9AD48C58B9E5}" type="pres">
      <dgm:prSet presAssocID="{8C3BAEAD-E314-4F1D-B8D2-5DF2798D4E89}" presName="rootComposite" presStyleCnt="0"/>
      <dgm:spPr/>
      <dgm:t>
        <a:bodyPr/>
        <a:lstStyle/>
        <a:p>
          <a:endParaRPr lang="en-US"/>
        </a:p>
      </dgm:t>
    </dgm:pt>
    <dgm:pt modelId="{CEDBCED6-74DC-48CB-B550-7B35B83F65C8}" type="pres">
      <dgm:prSet presAssocID="{8C3BAEAD-E314-4F1D-B8D2-5DF2798D4E89}" presName="rootText" presStyleLbl="node1" presStyleIdx="2" presStyleCnt="3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2" presStyleCnt="3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  <dgm:t>
        <a:bodyPr/>
        <a:lstStyle/>
        <a:p>
          <a:endParaRPr lang="en-US"/>
        </a:p>
      </dgm:t>
    </dgm:pt>
    <dgm:pt modelId="{28132FA4-C4CE-47F2-BD0C-59C65B211A0F}" type="pres">
      <dgm:prSet presAssocID="{8B9FC28F-0B17-479D-B30C-9135B736DFC8}" presName="Name13" presStyleLbl="parChTrans1D2" presStyleIdx="4" presStyleCnt="6"/>
      <dgm:spPr/>
    </dgm:pt>
    <dgm:pt modelId="{29DA39C2-7FC6-4D88-8DCA-71BB5F79F055}" type="pres">
      <dgm:prSet presAssocID="{88C03B85-B799-43FF-B349-3EEF6DE6F36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BB63-94AA-4D92-B576-2BDE39F912FC}" type="pres">
      <dgm:prSet presAssocID="{169FDE52-427C-489F-A564-DA3B52F1B1B3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9654D-9560-4B2F-A193-A193DB861B5F}" type="presOf" srcId="{8568BAC0-FA83-4D93-812E-588E5C50BEC8}" destId="{F4404543-0172-4C2B-A320-542F4A9CA11D}" srcOrd="0" destOrd="0" presId="urn:microsoft.com/office/officeart/2005/8/layout/hierarchy3"/>
    <dgm:cxn modelId="{23976896-0B44-4465-AF24-3DB2A6D6C895}" type="presOf" srcId="{8568BAC0-FA83-4D93-812E-588E5C50BEC8}" destId="{4AB495BD-0311-40D3-A3AB-C99BB083FCD3}" srcOrd="1" destOrd="0" presId="urn:microsoft.com/office/officeart/2005/8/layout/hierarchy3"/>
    <dgm:cxn modelId="{FE52BED9-2960-4700-8658-B2F9F2C4E4CD}" type="presOf" srcId="{88C03B85-B799-43FF-B349-3EEF6DE6F36F}" destId="{29DA39C2-7FC6-4D88-8DCA-71BB5F79F055}" srcOrd="0" destOrd="0" presId="urn:microsoft.com/office/officeart/2005/8/layout/hierarchy3"/>
    <dgm:cxn modelId="{55D99984-FF57-4685-991D-6FE22EE59C1C}" type="presOf" srcId="{8C3BAEAD-E314-4F1D-B8D2-5DF2798D4E89}" destId="{469A732E-5A98-4BBC-8BBC-BF78065A5A6E}" srcOrd="1" destOrd="0" presId="urn:microsoft.com/office/officeart/2005/8/layout/hierarchy3"/>
    <dgm:cxn modelId="{D6E0FF65-2A1D-459D-AA20-F0DFCCBF419D}" type="presOf" srcId="{1C7CA69C-59F3-4ED2-A0D4-C0A3DD930380}" destId="{79C3BA7D-563D-45A5-A7A2-522492588FD2}" srcOrd="0" destOrd="0" presId="urn:microsoft.com/office/officeart/2005/8/layout/hierarchy3"/>
    <dgm:cxn modelId="{E46593BC-E5F2-462B-87EE-E346D36662AF}" srcId="{8568BAC0-FA83-4D93-812E-588E5C50BEC8}" destId="{3EB4891E-67F2-406E-9A31-AFFA93AB1EDA}" srcOrd="0" destOrd="0" parTransId="{027188BC-5DDA-4346-A260-0A105704BA68}" sibTransId="{8929B0F3-12E0-413E-9CC5-A17B48E64884}"/>
    <dgm:cxn modelId="{54AF70A8-CADF-4584-B0B7-58E80F7D0645}" srcId="{8C3BAEAD-E314-4F1D-B8D2-5DF2798D4E89}" destId="{88C03B85-B799-43FF-B349-3EEF6DE6F36F}" srcOrd="0" destOrd="0" parTransId="{8B9FC28F-0B17-479D-B30C-9135B736DFC8}" sibTransId="{34CDA8F3-C716-4477-A3B2-2F4AD3FD217A}"/>
    <dgm:cxn modelId="{C65D0CE8-12B2-46D7-856D-F8F2A6A133C0}" type="presOf" srcId="{169FDE52-427C-489F-A564-DA3B52F1B1B3}" destId="{091CBB63-94AA-4D92-B576-2BDE39F912FC}" srcOrd="0" destOrd="0" presId="urn:microsoft.com/office/officeart/2005/8/layout/hierarchy3"/>
    <dgm:cxn modelId="{8F448BA8-99B7-4DC1-BC33-E6830D76E99C}" srcId="{CD49BDB8-A45D-46CA-BA45-2D88FCBEDD62}" destId="{ED332815-484A-415E-8028-36321CAA417F}" srcOrd="1" destOrd="0" parTransId="{DB475D6F-F226-4EE4-9798-985E460269C9}" sibTransId="{A8D45D96-1D50-415B-9D21-B538C8246DBC}"/>
    <dgm:cxn modelId="{E5015195-55FB-4E57-8378-BAF950A09D23}" type="presOf" srcId="{618B8CA0-992C-4207-BE59-CD689BFCCAC4}" destId="{4D992639-5DFC-4FB6-B75D-570B16EEA0E8}" srcOrd="0" destOrd="0" presId="urn:microsoft.com/office/officeart/2005/8/layout/hierarchy3"/>
    <dgm:cxn modelId="{8FBF4105-AAFE-4BD6-B202-36A62762EED9}" type="presOf" srcId="{8C3BAEAD-E314-4F1D-B8D2-5DF2798D4E89}" destId="{CEDBCED6-74DC-48CB-B550-7B35B83F65C8}" srcOrd="0" destOrd="0" presId="urn:microsoft.com/office/officeart/2005/8/layout/hierarchy3"/>
    <dgm:cxn modelId="{259D6FE8-F237-4D8E-9A0D-FB3EA458348F}" srcId="{8C3BAEAD-E314-4F1D-B8D2-5DF2798D4E89}" destId="{1CB51367-56CC-4598-8AE9-CB9C12F223C9}" srcOrd="1" destOrd="0" parTransId="{169FDE52-427C-489F-A564-DA3B52F1B1B3}" sibTransId="{23BC794D-14C7-4FF1-887B-3FBF8D7C0041}"/>
    <dgm:cxn modelId="{016D36A4-8F1A-466B-9668-E4F53AD1D838}" srcId="{2EA0FC77-3ABD-41A9-A2B7-2255F4782C1E}" destId="{CD49BDB8-A45D-46CA-BA45-2D88FCBEDD62}" srcOrd="1" destOrd="0" parTransId="{D6A36843-FA5E-432F-945F-07F01E69A532}" sibTransId="{C06E31FC-3518-4AF0-8CEF-4EF162725848}"/>
    <dgm:cxn modelId="{3891E046-AFF4-49F4-ABF6-61D893083064}" type="presOf" srcId="{1CB51367-56CC-4598-8AE9-CB9C12F223C9}" destId="{9ECCE8F3-0C1F-4E0B-8BC1-E410FB85C79C}" srcOrd="0" destOrd="0" presId="urn:microsoft.com/office/officeart/2005/8/layout/hierarchy3"/>
    <dgm:cxn modelId="{A85B8807-F2E8-446E-8FBE-53F069977031}" type="presOf" srcId="{3EB4891E-67F2-406E-9A31-AFFA93AB1EDA}" destId="{C5CADD16-802D-4960-BE45-61289B1E6003}" srcOrd="0" destOrd="0" presId="urn:microsoft.com/office/officeart/2005/8/layout/hierarchy3"/>
    <dgm:cxn modelId="{3382F42D-5043-449A-B4AE-FB0A926FC56D}" type="presOf" srcId="{ED332815-484A-415E-8028-36321CAA417F}" destId="{E5B50001-86EA-4363-80AF-5DE67768E1F8}" srcOrd="0" destOrd="0" presId="urn:microsoft.com/office/officeart/2005/8/layout/hierarchy3"/>
    <dgm:cxn modelId="{2BE623B5-D35B-4459-B274-0BE38E240675}" srcId="{2EA0FC77-3ABD-41A9-A2B7-2255F4782C1E}" destId="{8568BAC0-FA83-4D93-812E-588E5C50BEC8}" srcOrd="0" destOrd="0" parTransId="{0423D16F-E1CB-498E-A963-A3CFC40C2AC9}" sibTransId="{D26456E8-6F5C-4000-893C-191B7BF348C8}"/>
    <dgm:cxn modelId="{FEDBE556-012B-46B6-ABDB-7F11F1D30AAE}" srcId="{2EA0FC77-3ABD-41A9-A2B7-2255F4782C1E}" destId="{8C3BAEAD-E314-4F1D-B8D2-5DF2798D4E89}" srcOrd="2" destOrd="0" parTransId="{F06C3B65-BFC0-4C00-9D6A-53517FD8F634}" sibTransId="{E838F60E-602A-46C7-87D9-88C28B614730}"/>
    <dgm:cxn modelId="{3F9F191A-5F8D-4CE2-B052-6ED8D9AB3041}" type="presOf" srcId="{CD49BDB8-A45D-46CA-BA45-2D88FCBEDD62}" destId="{0EC32E0E-E222-48BA-9EC6-A27E47FA410C}" srcOrd="0" destOrd="0" presId="urn:microsoft.com/office/officeart/2005/8/layout/hierarchy3"/>
    <dgm:cxn modelId="{29735115-9D53-41E0-93CA-181A8DA8E1B5}" type="presOf" srcId="{027188BC-5DDA-4346-A260-0A105704BA68}" destId="{35AB6FB3-9E69-475F-9CB6-22956F46A6F5}" srcOrd="0" destOrd="0" presId="urn:microsoft.com/office/officeart/2005/8/layout/hierarchy3"/>
    <dgm:cxn modelId="{8673CEC3-FC63-42BC-846C-301620A289BE}" type="presOf" srcId="{DB475D6F-F226-4EE4-9798-985E460269C9}" destId="{EE8EBCEB-A6F1-42AC-A167-6DAC7D8A3CA3}" srcOrd="0" destOrd="0" presId="urn:microsoft.com/office/officeart/2005/8/layout/hierarchy3"/>
    <dgm:cxn modelId="{C941B9CA-3D78-4970-9585-D3F90C83C130}" type="presOf" srcId="{CD49BDB8-A45D-46CA-BA45-2D88FCBEDD62}" destId="{0616B1AC-A408-468E-86CA-26FA229A1FA2}" srcOrd="1" destOrd="0" presId="urn:microsoft.com/office/officeart/2005/8/layout/hierarchy3"/>
    <dgm:cxn modelId="{E075E9C7-E67A-44AF-B2AE-FF4D1A63C04D}" srcId="{8568BAC0-FA83-4D93-812E-588E5C50BEC8}" destId="{618B8CA0-992C-4207-BE59-CD689BFCCAC4}" srcOrd="1" destOrd="0" parTransId="{358D9055-276B-4AA7-A44E-35658AB9E2A1}" sibTransId="{A2844E6B-06CE-45BE-99E4-BF2683EC2D2A}"/>
    <dgm:cxn modelId="{45D094DC-8D79-4725-97E1-4A5246BCC1C9}" type="presOf" srcId="{8B9FC28F-0B17-479D-B30C-9135B736DFC8}" destId="{28132FA4-C4CE-47F2-BD0C-59C65B211A0F}" srcOrd="0" destOrd="0" presId="urn:microsoft.com/office/officeart/2005/8/layout/hierarchy3"/>
    <dgm:cxn modelId="{EC8DD1FF-FE25-4708-A83E-4FC82E498D33}" type="presOf" srcId="{2EF5A2AC-CC28-4320-A887-717DD02B7EC6}" destId="{31E417AC-7B24-42AA-B8C4-8B1E5A6CF586}" srcOrd="0" destOrd="0" presId="urn:microsoft.com/office/officeart/2005/8/layout/hierarchy3"/>
    <dgm:cxn modelId="{66C4CBEF-987E-4FD3-975E-0C1968F4EEF2}" type="presOf" srcId="{2EA0FC77-3ABD-41A9-A2B7-2255F4782C1E}" destId="{C449DDC9-4DF3-4287-AA76-BCE69469BAD6}" srcOrd="0" destOrd="0" presId="urn:microsoft.com/office/officeart/2005/8/layout/hierarchy3"/>
    <dgm:cxn modelId="{D6E67950-2F25-49AB-9391-896F48815A28}" srcId="{CD49BDB8-A45D-46CA-BA45-2D88FCBEDD62}" destId="{1C7CA69C-59F3-4ED2-A0D4-C0A3DD930380}" srcOrd="0" destOrd="0" parTransId="{2EF5A2AC-CC28-4320-A887-717DD02B7EC6}" sibTransId="{89E74B4B-52E5-4C9A-8785-A9FEBECD1F24}"/>
    <dgm:cxn modelId="{F8322892-BDB3-499B-A41E-E19974ECDEFA}" type="presOf" srcId="{358D9055-276B-4AA7-A44E-35658AB9E2A1}" destId="{C7C02D89-C6A9-481C-A258-9244DB5E0459}" srcOrd="0" destOrd="0" presId="urn:microsoft.com/office/officeart/2005/8/layout/hierarchy3"/>
    <dgm:cxn modelId="{36F1E66B-2554-46C9-AABA-BF0DD74830DE}" type="presParOf" srcId="{C449DDC9-4DF3-4287-AA76-BCE69469BAD6}" destId="{DA2633BB-83A5-4D76-A33D-C68358C88497}" srcOrd="0" destOrd="0" presId="urn:microsoft.com/office/officeart/2005/8/layout/hierarchy3"/>
    <dgm:cxn modelId="{2CB9493A-EE23-4644-80E9-61C6ACCAC3B7}" type="presParOf" srcId="{DA2633BB-83A5-4D76-A33D-C68358C88497}" destId="{3107B0FA-A4DD-4182-94F7-84BBEC763CA0}" srcOrd="0" destOrd="0" presId="urn:microsoft.com/office/officeart/2005/8/layout/hierarchy3"/>
    <dgm:cxn modelId="{F98B61DB-70DF-42C1-99B2-D3A54A3EE2BC}" type="presParOf" srcId="{3107B0FA-A4DD-4182-94F7-84BBEC763CA0}" destId="{F4404543-0172-4C2B-A320-542F4A9CA11D}" srcOrd="0" destOrd="0" presId="urn:microsoft.com/office/officeart/2005/8/layout/hierarchy3"/>
    <dgm:cxn modelId="{67AB7BC3-FB70-41CC-AA5A-E925981AFD33}" type="presParOf" srcId="{3107B0FA-A4DD-4182-94F7-84BBEC763CA0}" destId="{4AB495BD-0311-40D3-A3AB-C99BB083FCD3}" srcOrd="1" destOrd="0" presId="urn:microsoft.com/office/officeart/2005/8/layout/hierarchy3"/>
    <dgm:cxn modelId="{856FD202-AD79-4543-AFB8-3C5EF0E378FA}" type="presParOf" srcId="{DA2633BB-83A5-4D76-A33D-C68358C88497}" destId="{BCF15D53-E08C-4312-A80C-2A83B71EA8BE}" srcOrd="1" destOrd="0" presId="urn:microsoft.com/office/officeart/2005/8/layout/hierarchy3"/>
    <dgm:cxn modelId="{4065200C-0D32-4858-BE13-26BC75344E43}" type="presParOf" srcId="{BCF15D53-E08C-4312-A80C-2A83B71EA8BE}" destId="{35AB6FB3-9E69-475F-9CB6-22956F46A6F5}" srcOrd="0" destOrd="0" presId="urn:microsoft.com/office/officeart/2005/8/layout/hierarchy3"/>
    <dgm:cxn modelId="{959C1B8D-9CA6-4728-8843-12F48F59C545}" type="presParOf" srcId="{BCF15D53-E08C-4312-A80C-2A83B71EA8BE}" destId="{C5CADD16-802D-4960-BE45-61289B1E6003}" srcOrd="1" destOrd="0" presId="urn:microsoft.com/office/officeart/2005/8/layout/hierarchy3"/>
    <dgm:cxn modelId="{85380B4E-CD45-463F-9D87-6132CF4B6665}" type="presParOf" srcId="{BCF15D53-E08C-4312-A80C-2A83B71EA8BE}" destId="{C7C02D89-C6A9-481C-A258-9244DB5E0459}" srcOrd="2" destOrd="0" presId="urn:microsoft.com/office/officeart/2005/8/layout/hierarchy3"/>
    <dgm:cxn modelId="{9B87EBE8-29DC-43C2-BF5A-5CF3DF909DB3}" type="presParOf" srcId="{BCF15D53-E08C-4312-A80C-2A83B71EA8BE}" destId="{4D992639-5DFC-4FB6-B75D-570B16EEA0E8}" srcOrd="3" destOrd="0" presId="urn:microsoft.com/office/officeart/2005/8/layout/hierarchy3"/>
    <dgm:cxn modelId="{57BB1BBC-9F59-4A75-BEEC-B5B9A6DAE121}" type="presParOf" srcId="{C449DDC9-4DF3-4287-AA76-BCE69469BAD6}" destId="{EA351A9B-5ED3-40E2-A81A-7E6B3869F7B5}" srcOrd="1" destOrd="0" presId="urn:microsoft.com/office/officeart/2005/8/layout/hierarchy3"/>
    <dgm:cxn modelId="{0C6CCBE7-84F3-4D95-AA51-D5DA626F4692}" type="presParOf" srcId="{EA351A9B-5ED3-40E2-A81A-7E6B3869F7B5}" destId="{3B6CAC0B-438D-48E3-A3C7-A5BF99FBF529}" srcOrd="0" destOrd="0" presId="urn:microsoft.com/office/officeart/2005/8/layout/hierarchy3"/>
    <dgm:cxn modelId="{F68A07C6-6C73-45E2-958F-9BC5F311A758}" type="presParOf" srcId="{3B6CAC0B-438D-48E3-A3C7-A5BF99FBF529}" destId="{0EC32E0E-E222-48BA-9EC6-A27E47FA410C}" srcOrd="0" destOrd="0" presId="urn:microsoft.com/office/officeart/2005/8/layout/hierarchy3"/>
    <dgm:cxn modelId="{04DD7474-6626-48F4-9958-B91ED73E90F0}" type="presParOf" srcId="{3B6CAC0B-438D-48E3-A3C7-A5BF99FBF529}" destId="{0616B1AC-A408-468E-86CA-26FA229A1FA2}" srcOrd="1" destOrd="0" presId="urn:microsoft.com/office/officeart/2005/8/layout/hierarchy3"/>
    <dgm:cxn modelId="{B3CA9B7D-509D-4639-9BE4-D29DC52AA851}" type="presParOf" srcId="{EA351A9B-5ED3-40E2-A81A-7E6B3869F7B5}" destId="{21DF54E6-B947-4A70-8D41-17CCF074F945}" srcOrd="1" destOrd="0" presId="urn:microsoft.com/office/officeart/2005/8/layout/hierarchy3"/>
    <dgm:cxn modelId="{904CE320-D760-469D-A769-11475169C762}" type="presParOf" srcId="{21DF54E6-B947-4A70-8D41-17CCF074F945}" destId="{31E417AC-7B24-42AA-B8C4-8B1E5A6CF586}" srcOrd="0" destOrd="0" presId="urn:microsoft.com/office/officeart/2005/8/layout/hierarchy3"/>
    <dgm:cxn modelId="{58A40D91-4961-4646-9C5C-2712840071E8}" type="presParOf" srcId="{21DF54E6-B947-4A70-8D41-17CCF074F945}" destId="{79C3BA7D-563D-45A5-A7A2-522492588FD2}" srcOrd="1" destOrd="0" presId="urn:microsoft.com/office/officeart/2005/8/layout/hierarchy3"/>
    <dgm:cxn modelId="{28AF97A2-BFFB-442C-A6E6-4C7725E2DE11}" type="presParOf" srcId="{21DF54E6-B947-4A70-8D41-17CCF074F945}" destId="{EE8EBCEB-A6F1-42AC-A167-6DAC7D8A3CA3}" srcOrd="2" destOrd="0" presId="urn:microsoft.com/office/officeart/2005/8/layout/hierarchy3"/>
    <dgm:cxn modelId="{A7117D24-0DB8-47AD-B73F-76BB393A09F6}" type="presParOf" srcId="{21DF54E6-B947-4A70-8D41-17CCF074F945}" destId="{E5B50001-86EA-4363-80AF-5DE67768E1F8}" srcOrd="3" destOrd="0" presId="urn:microsoft.com/office/officeart/2005/8/layout/hierarchy3"/>
    <dgm:cxn modelId="{4808D926-D712-4C70-9AC5-2A1E32930A48}" type="presParOf" srcId="{C449DDC9-4DF3-4287-AA76-BCE69469BAD6}" destId="{854CCE6F-67D4-4734-A67B-4329AF58919B}" srcOrd="2" destOrd="0" presId="urn:microsoft.com/office/officeart/2005/8/layout/hierarchy3"/>
    <dgm:cxn modelId="{A5BAD76C-1158-4542-8772-53A423027382}" type="presParOf" srcId="{854CCE6F-67D4-4734-A67B-4329AF58919B}" destId="{4BCF2E34-B9A4-4831-A0A9-9AD48C58B9E5}" srcOrd="0" destOrd="0" presId="urn:microsoft.com/office/officeart/2005/8/layout/hierarchy3"/>
    <dgm:cxn modelId="{AD2CA479-4AFE-4C59-8927-0AE2A29C1F77}" type="presParOf" srcId="{4BCF2E34-B9A4-4831-A0A9-9AD48C58B9E5}" destId="{CEDBCED6-74DC-48CB-B550-7B35B83F65C8}" srcOrd="0" destOrd="0" presId="urn:microsoft.com/office/officeart/2005/8/layout/hierarchy3"/>
    <dgm:cxn modelId="{7EE3F2FE-F764-4FD2-A766-4B1213D652A8}" type="presParOf" srcId="{4BCF2E34-B9A4-4831-A0A9-9AD48C58B9E5}" destId="{469A732E-5A98-4BBC-8BBC-BF78065A5A6E}" srcOrd="1" destOrd="0" presId="urn:microsoft.com/office/officeart/2005/8/layout/hierarchy3"/>
    <dgm:cxn modelId="{30D047F5-0D10-42EA-8E7F-0DCD5DCC91DB}" type="presParOf" srcId="{854CCE6F-67D4-4734-A67B-4329AF58919B}" destId="{937A913E-58C3-4548-8C6C-E951E8796607}" srcOrd="1" destOrd="0" presId="urn:microsoft.com/office/officeart/2005/8/layout/hierarchy3"/>
    <dgm:cxn modelId="{BC795AD6-BF01-437F-80F9-409592C4153A}" type="presParOf" srcId="{937A913E-58C3-4548-8C6C-E951E8796607}" destId="{28132FA4-C4CE-47F2-BD0C-59C65B211A0F}" srcOrd="0" destOrd="0" presId="urn:microsoft.com/office/officeart/2005/8/layout/hierarchy3"/>
    <dgm:cxn modelId="{392089C4-F86C-4177-A7E0-619B555201F8}" type="presParOf" srcId="{937A913E-58C3-4548-8C6C-E951E8796607}" destId="{29DA39C2-7FC6-4D88-8DCA-71BB5F79F055}" srcOrd="1" destOrd="0" presId="urn:microsoft.com/office/officeart/2005/8/layout/hierarchy3"/>
    <dgm:cxn modelId="{2C07836C-8317-4CDD-BDFE-3A69E294BC57}" type="presParOf" srcId="{937A913E-58C3-4548-8C6C-E951E8796607}" destId="{091CBB63-94AA-4D92-B576-2BDE39F912FC}" srcOrd="2" destOrd="0" presId="urn:microsoft.com/office/officeart/2005/8/layout/hierarchy3"/>
    <dgm:cxn modelId="{D96BD643-4AFD-4B0C-B1A6-09B5FE8775F7}" type="presParOf" srcId="{937A913E-58C3-4548-8C6C-E951E8796607}" destId="{9ECCE8F3-0C1F-4E0B-8BC1-E410FB85C7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vList5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24 attempted hour benchmark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72 attempted hour benchmark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2CC23B4F-1DD1-4113-BCAB-F50AAAFBE5EA}">
      <dgm:prSet/>
      <dgm:spPr/>
      <dgm:t>
        <a:bodyPr/>
        <a:lstStyle/>
        <a:p>
          <a:pPr rtl="0"/>
          <a:r>
            <a:rPr lang="en-US" dirty="0" smtClean="0"/>
            <a:t>2.75 – 2.99 cumulative GPA &amp; 3.0 semester GPA</a:t>
          </a:r>
          <a:endParaRPr lang="en-US" dirty="0"/>
        </a:p>
      </dgm:t>
    </dgm:pt>
    <dgm:pt modelId="{10926AFF-BB24-42F7-8386-E857E0699774}" type="sibTrans" cxnId="{0C03A31C-6777-4431-95C0-91BED4C550CC}">
      <dgm:prSet/>
      <dgm:spPr/>
      <dgm:t>
        <a:bodyPr/>
        <a:lstStyle/>
        <a:p>
          <a:endParaRPr lang="en-US"/>
        </a:p>
      </dgm:t>
    </dgm:pt>
    <dgm:pt modelId="{86BA8554-3213-45C3-B1C9-F7D4B0016525}" type="parTrans" cxnId="{0C03A31C-6777-4431-95C0-91BED4C550CC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3.0 cumulative GPA </a:t>
          </a:r>
          <a:r>
            <a:rPr lang="en-US" b="1" dirty="0" smtClean="0"/>
            <a:t>or</a:t>
          </a:r>
          <a:endParaRPr lang="en-US" b="1" dirty="0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F91E328F-3ECA-46BB-A140-619F61B12142}">
      <dgm:prSet/>
      <dgm:spPr/>
      <dgm:t>
        <a:bodyPr/>
        <a:lstStyle/>
        <a:p>
          <a:pPr rtl="0"/>
          <a:r>
            <a:rPr lang="en-US" b="0" dirty="0" smtClean="0"/>
            <a:t>2.75 cumulative GPA</a:t>
          </a:r>
          <a:endParaRPr lang="en-US" b="0" dirty="0"/>
        </a:p>
      </dgm:t>
    </dgm:pt>
    <dgm:pt modelId="{3B57DC4B-BC2E-47DF-9196-3179686816FE}" type="sibTrans" cxnId="{D1966662-CE4E-47CB-AE08-43A3A542FB09}">
      <dgm:prSet/>
      <dgm:spPr/>
      <dgm:t>
        <a:bodyPr/>
        <a:lstStyle/>
        <a:p>
          <a:endParaRPr lang="en-US"/>
        </a:p>
      </dgm:t>
    </dgm:pt>
    <dgm:pt modelId="{77CB0EE0-2FCE-4E39-8034-8C831C40D02C}" type="parTrans" cxnId="{D1966662-CE4E-47CB-AE08-43A3A542FB09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48 attempted hour benchmark</a:t>
          </a:r>
          <a:endParaRPr lang="en-US" dirty="0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b="0" dirty="0" smtClean="0"/>
            <a:t>2.75 cumulative GPA</a:t>
          </a:r>
          <a:endParaRPr lang="en-US" b="0" dirty="0"/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BCD2C7CD-DA7C-4654-95F4-57A233D6AB07}">
      <dgm:prSet/>
      <dgm:spPr/>
      <dgm:t>
        <a:bodyPr/>
        <a:lstStyle/>
        <a:p>
          <a:pPr rtl="0"/>
          <a:r>
            <a:rPr lang="en-US" dirty="0" smtClean="0"/>
            <a:t>96 attempted hour benchmark</a:t>
          </a:r>
          <a:endParaRPr lang="en-US" dirty="0"/>
        </a:p>
      </dgm:t>
    </dgm:pt>
    <dgm:pt modelId="{C663E028-CE83-4EF4-A93C-F9EB3E7856CA}" type="parTrans" cxnId="{0BDEA3B5-5387-40DE-A791-0E04B6EFBF86}">
      <dgm:prSet/>
      <dgm:spPr/>
      <dgm:t>
        <a:bodyPr/>
        <a:lstStyle/>
        <a:p>
          <a:endParaRPr lang="en-US"/>
        </a:p>
      </dgm:t>
    </dgm:pt>
    <dgm:pt modelId="{680B766D-CEC5-4F2E-94EF-082AC45D7BBC}" type="sibTrans" cxnId="{0BDEA3B5-5387-40DE-A791-0E04B6EFBF86}">
      <dgm:prSet/>
      <dgm:spPr/>
      <dgm:t>
        <a:bodyPr/>
        <a:lstStyle/>
        <a:p>
          <a:endParaRPr lang="en-US"/>
        </a:p>
      </dgm:t>
    </dgm:pt>
    <dgm:pt modelId="{8A87B5E7-E40E-4A36-9CE7-D31B8B3C0777}">
      <dgm:prSet/>
      <dgm:spPr/>
      <dgm:t>
        <a:bodyPr/>
        <a:lstStyle/>
        <a:p>
          <a:pPr rtl="0"/>
          <a:r>
            <a:rPr lang="en-US" dirty="0" smtClean="0"/>
            <a:t>3.0 cumulative GPA </a:t>
          </a:r>
          <a:r>
            <a:rPr lang="en-US" b="1" dirty="0" smtClean="0"/>
            <a:t>or</a:t>
          </a:r>
          <a:endParaRPr lang="en-US" b="1" dirty="0"/>
        </a:p>
      </dgm:t>
    </dgm:pt>
    <dgm:pt modelId="{64BB5DE4-9F94-4F7B-BD83-AA69A27B8086}" type="parTrans" cxnId="{F3A16C70-C83C-4966-9BBB-938395842F9C}">
      <dgm:prSet/>
      <dgm:spPr/>
      <dgm:t>
        <a:bodyPr/>
        <a:lstStyle/>
        <a:p>
          <a:endParaRPr lang="en-US"/>
        </a:p>
      </dgm:t>
    </dgm:pt>
    <dgm:pt modelId="{F8D9D028-4D38-4525-87BC-EE768C0FDBDA}" type="sibTrans" cxnId="{F3A16C70-C83C-4966-9BBB-938395842F9C}">
      <dgm:prSet/>
      <dgm:spPr/>
      <dgm:t>
        <a:bodyPr/>
        <a:lstStyle/>
        <a:p>
          <a:endParaRPr lang="en-US"/>
        </a:p>
      </dgm:t>
    </dgm:pt>
    <dgm:pt modelId="{3A0250D4-E372-48A2-9265-66FD00731141}">
      <dgm:prSet/>
      <dgm:spPr/>
      <dgm:t>
        <a:bodyPr/>
        <a:lstStyle/>
        <a:p>
          <a:pPr rtl="0"/>
          <a:r>
            <a:rPr lang="en-US" dirty="0" smtClean="0"/>
            <a:t>2.75 – 2.99 cumulative GPA &amp; 3.0 semester GPA</a:t>
          </a:r>
          <a:endParaRPr lang="en-US" dirty="0"/>
        </a:p>
      </dgm:t>
    </dgm:pt>
    <dgm:pt modelId="{8E7E5BEC-A7C9-4092-ADBA-ED435CED744F}" type="parTrans" cxnId="{A71DDA09-7360-4F95-A46F-09A1CDAFB53A}">
      <dgm:prSet/>
      <dgm:spPr/>
      <dgm:t>
        <a:bodyPr/>
        <a:lstStyle/>
        <a:p>
          <a:endParaRPr lang="en-US"/>
        </a:p>
      </dgm:t>
    </dgm:pt>
    <dgm:pt modelId="{465B33E4-0065-4F3D-8996-DA6972764EF4}" type="sibTrans" cxnId="{A71DDA09-7360-4F95-A46F-09A1CDAFB53A}">
      <dgm:prSet/>
      <dgm:spPr/>
      <dgm:t>
        <a:bodyPr/>
        <a:lstStyle/>
        <a:p>
          <a:endParaRPr lang="en-US"/>
        </a:p>
      </dgm:t>
    </dgm:pt>
    <dgm:pt modelId="{AD703665-9DF9-49D5-92AB-A2D21348786E}" type="pres">
      <dgm:prSet presAssocID="{2EA0FC77-3ABD-41A9-A2B7-2255F4782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9A22B-9FF0-463F-9D3B-43CE2C6A5850}" type="pres">
      <dgm:prSet presAssocID="{C35052F7-5458-4424-BD4B-5C4166BAEEDC}" presName="linNode" presStyleCnt="0"/>
      <dgm:spPr/>
      <dgm:t>
        <a:bodyPr/>
        <a:lstStyle/>
        <a:p>
          <a:endParaRPr lang="en-US"/>
        </a:p>
      </dgm:t>
    </dgm:pt>
    <dgm:pt modelId="{C96D53A8-5E45-49A4-A446-E5E6EDD3CF2F}" type="pres">
      <dgm:prSet presAssocID="{C35052F7-5458-4424-BD4B-5C4166BAEEDC}" presName="parentText" presStyleLbl="node1" presStyleIdx="0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08243-448C-4D34-A3F4-EBDEEB60B368}" type="pres">
      <dgm:prSet presAssocID="{C35052F7-5458-4424-BD4B-5C4166BAEEDC}" presName="descendantText" presStyleLbl="alignAccFollowNode1" presStyleIdx="0" presStyleCnt="4" custScaleX="10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4F0FB-8F80-4D91-AB2B-610FCCFF50E6}" type="pres">
      <dgm:prSet presAssocID="{3962A328-B810-4D2A-87CA-E2CD6A292A25}" presName="sp" presStyleCnt="0"/>
      <dgm:spPr/>
      <dgm:t>
        <a:bodyPr/>
        <a:lstStyle/>
        <a:p>
          <a:endParaRPr lang="en-US"/>
        </a:p>
      </dgm:t>
    </dgm:pt>
    <dgm:pt modelId="{F22E360E-3B3B-4833-8334-AFA320FB9E6D}" type="pres">
      <dgm:prSet presAssocID="{8B979FBB-79C0-40B7-80BB-7668FB5A8A57}" presName="linNode" presStyleCnt="0"/>
      <dgm:spPr/>
      <dgm:t>
        <a:bodyPr/>
        <a:lstStyle/>
        <a:p>
          <a:endParaRPr lang="en-US"/>
        </a:p>
      </dgm:t>
    </dgm:pt>
    <dgm:pt modelId="{67AF71EE-B3F6-415E-8843-2C3C9B05F137}" type="pres">
      <dgm:prSet presAssocID="{8B979FBB-79C0-40B7-80BB-7668FB5A8A57}" presName="parentText" presStyleLbl="node1" presStyleIdx="1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E9053-B97B-4840-A830-12494E41ECB8}" type="pres">
      <dgm:prSet presAssocID="{8B979FBB-79C0-40B7-80BB-7668FB5A8A57}" presName="descendantText" presStyleLbl="alignAccFollowNode1" presStyleIdx="1" presStyleCnt="4" custScaleX="10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141EC-2CE6-474E-949A-4C894F686A2B}" type="pres">
      <dgm:prSet presAssocID="{C751AB3B-8056-43F8-82F4-011D253647CD}" presName="sp" presStyleCnt="0"/>
      <dgm:spPr/>
      <dgm:t>
        <a:bodyPr/>
        <a:lstStyle/>
        <a:p>
          <a:endParaRPr lang="en-US"/>
        </a:p>
      </dgm:t>
    </dgm:pt>
    <dgm:pt modelId="{58DB6755-0589-483E-92AD-38D53950FBBB}" type="pres">
      <dgm:prSet presAssocID="{128428C6-ABEC-4071-9AC4-2769DA648205}" presName="linNode" presStyleCnt="0"/>
      <dgm:spPr/>
      <dgm:t>
        <a:bodyPr/>
        <a:lstStyle/>
        <a:p>
          <a:endParaRPr lang="en-US"/>
        </a:p>
      </dgm:t>
    </dgm:pt>
    <dgm:pt modelId="{39134638-5578-46AF-A94F-DC7A381F1376}" type="pres">
      <dgm:prSet presAssocID="{128428C6-ABEC-4071-9AC4-2769DA648205}" presName="parentText" presStyleLbl="node1" presStyleIdx="2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446E1-0D31-438E-8257-82B46B006BAD}" type="pres">
      <dgm:prSet presAssocID="{128428C6-ABEC-4071-9AC4-2769DA648205}" presName="descendantText" presStyleLbl="alignAccFollowNode1" presStyleIdx="2" presStyleCnt="4" custScaleX="1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671BC-49EC-4EB4-849D-53B21EA90C51}" type="pres">
      <dgm:prSet presAssocID="{F0040A49-A7D9-4028-83AB-9ECDBA1E0645}" presName="sp" presStyleCnt="0"/>
      <dgm:spPr/>
      <dgm:t>
        <a:bodyPr/>
        <a:lstStyle/>
        <a:p>
          <a:endParaRPr lang="en-US"/>
        </a:p>
      </dgm:t>
    </dgm:pt>
    <dgm:pt modelId="{270FF02E-7822-496F-93E7-C00EE3A92F3F}" type="pres">
      <dgm:prSet presAssocID="{BCD2C7CD-DA7C-4654-95F4-57A233D6AB07}" presName="linNode" presStyleCnt="0"/>
      <dgm:spPr/>
      <dgm:t>
        <a:bodyPr/>
        <a:lstStyle/>
        <a:p>
          <a:endParaRPr lang="en-US"/>
        </a:p>
      </dgm:t>
    </dgm:pt>
    <dgm:pt modelId="{DCF2E038-9FDF-452E-8403-E78042478800}" type="pres">
      <dgm:prSet presAssocID="{BCD2C7CD-DA7C-4654-95F4-57A233D6AB07}" presName="parentText" presStyleLbl="node1" presStyleIdx="3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0C1F-B36E-4CC9-B33D-15A7C95B877D}" type="pres">
      <dgm:prSet presAssocID="{BCD2C7CD-DA7C-4654-95F4-57A233D6AB07}" presName="descendantText" presStyleLbl="alignAccFollowNode1" presStyleIdx="3" presStyleCnt="4" custScaleX="1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C2D1C-7FBD-4EB5-BED4-A4EF95E804B9}" type="presOf" srcId="{8B979FBB-79C0-40B7-80BB-7668FB5A8A57}" destId="{67AF71EE-B3F6-415E-8843-2C3C9B05F137}" srcOrd="0" destOrd="0" presId="urn:microsoft.com/office/officeart/2005/8/layout/vList5"/>
    <dgm:cxn modelId="{61AB4917-B5A8-491D-AE01-898724885484}" type="presOf" srcId="{F91E328F-3ECA-46BB-A140-619F61B12142}" destId="{B96E9053-B97B-4840-A830-12494E41ECB8}" srcOrd="0" destOrd="0" presId="urn:microsoft.com/office/officeart/2005/8/layout/vList5"/>
    <dgm:cxn modelId="{C8DE1F2B-E6E0-4BD8-87DC-E44996F8B46B}" type="presOf" srcId="{BCD2C7CD-DA7C-4654-95F4-57A233D6AB07}" destId="{DCF2E038-9FDF-452E-8403-E78042478800}" srcOrd="0" destOrd="0" presId="urn:microsoft.com/office/officeart/2005/8/layout/vList5"/>
    <dgm:cxn modelId="{017FCCA7-47B2-491C-A769-87AD3001E347}" srcId="{2EA0FC77-3ABD-41A9-A2B7-2255F4782C1E}" destId="{8B979FBB-79C0-40B7-80BB-7668FB5A8A57}" srcOrd="1" destOrd="0" parTransId="{8EC1A5A6-5E61-4689-B51E-0C715DBA73FA}" sibTransId="{C751AB3B-8056-43F8-82F4-011D253647CD}"/>
    <dgm:cxn modelId="{0C03A31C-6777-4431-95C0-91BED4C550CC}" srcId="{128428C6-ABEC-4071-9AC4-2769DA648205}" destId="{2CC23B4F-1DD1-4113-BCAB-F50AAAFBE5EA}" srcOrd="1" destOrd="0" parTransId="{86BA8554-3213-45C3-B1C9-F7D4B0016525}" sibTransId="{10926AFF-BB24-42F7-8386-E857E0699774}"/>
    <dgm:cxn modelId="{6171C6FC-50BC-4E4C-B6B6-DF5DE3345313}" type="presOf" srcId="{128428C6-ABEC-4071-9AC4-2769DA648205}" destId="{39134638-5578-46AF-A94F-DC7A381F1376}" srcOrd="0" destOrd="0" presId="urn:microsoft.com/office/officeart/2005/8/layout/vList5"/>
    <dgm:cxn modelId="{D33D085A-D4F0-478E-939A-B4EB54636FDF}" type="presOf" srcId="{2CC23B4F-1DD1-4113-BCAB-F50AAAFBE5EA}" destId="{94E446E1-0D31-438E-8257-82B46B006BAD}" srcOrd="0" destOrd="1" presId="urn:microsoft.com/office/officeart/2005/8/layout/vList5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CAA809EF-0656-497D-AC53-BC6E95295836}" type="presOf" srcId="{C35052F7-5458-4424-BD4B-5C4166BAEEDC}" destId="{C96D53A8-5E45-49A4-A446-E5E6EDD3CF2F}" srcOrd="0" destOrd="0" presId="urn:microsoft.com/office/officeart/2005/8/layout/vList5"/>
    <dgm:cxn modelId="{0BDEA3B5-5387-40DE-A791-0E04B6EFBF86}" srcId="{2EA0FC77-3ABD-41A9-A2B7-2255F4782C1E}" destId="{BCD2C7CD-DA7C-4654-95F4-57A233D6AB07}" srcOrd="3" destOrd="0" parTransId="{C663E028-CE83-4EF4-A93C-F9EB3E7856CA}" sibTransId="{680B766D-CEC5-4F2E-94EF-082AC45D7BBC}"/>
    <dgm:cxn modelId="{095E8262-507B-4F48-AE30-1CC7FAEF9F22}" type="presOf" srcId="{29039EE0-EA35-49E0-AE49-CC18A5491FAA}" destId="{D2308243-448C-4D34-A3F4-EBDEEB60B368}" srcOrd="0" destOrd="0" presId="urn:microsoft.com/office/officeart/2005/8/layout/vList5"/>
    <dgm:cxn modelId="{F3A16C70-C83C-4966-9BBB-938395842F9C}" srcId="{BCD2C7CD-DA7C-4654-95F4-57A233D6AB07}" destId="{8A87B5E7-E40E-4A36-9CE7-D31B8B3C0777}" srcOrd="0" destOrd="0" parTransId="{64BB5DE4-9F94-4F7B-BD83-AA69A27B8086}" sibTransId="{F8D9D028-4D38-4525-87BC-EE768C0FDBDA}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1191E44F-D3EE-4CD5-B610-2CF9C6206940}" type="presOf" srcId="{3A0250D4-E372-48A2-9265-66FD00731141}" destId="{0D3C0C1F-B36E-4CC9-B33D-15A7C95B877D}" srcOrd="0" destOrd="1" presId="urn:microsoft.com/office/officeart/2005/8/layout/vList5"/>
    <dgm:cxn modelId="{D1966662-CE4E-47CB-AE08-43A3A542FB09}" srcId="{8B979FBB-79C0-40B7-80BB-7668FB5A8A57}" destId="{F91E328F-3ECA-46BB-A140-619F61B12142}" srcOrd="0" destOrd="0" parTransId="{77CB0EE0-2FCE-4E39-8034-8C831C40D02C}" sibTransId="{3B57DC4B-BC2E-47DF-9196-3179686816FE}"/>
    <dgm:cxn modelId="{A71DDA09-7360-4F95-A46F-09A1CDAFB53A}" srcId="{BCD2C7CD-DA7C-4654-95F4-57A233D6AB07}" destId="{3A0250D4-E372-48A2-9265-66FD00731141}" srcOrd="1" destOrd="0" parTransId="{8E7E5BEC-A7C9-4092-ADBA-ED435CED744F}" sibTransId="{465B33E4-0065-4F3D-8996-DA6972764EF4}"/>
    <dgm:cxn modelId="{260A007B-6C4A-42C5-9B25-580A4F5A9400}" type="presOf" srcId="{2EA0FC77-3ABD-41A9-A2B7-2255F4782C1E}" destId="{AD703665-9DF9-49D5-92AB-A2D21348786E}" srcOrd="0" destOrd="0" presId="urn:microsoft.com/office/officeart/2005/8/layout/vList5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98F02367-5AD0-482A-B133-C3EF7CB38AFB}" type="presOf" srcId="{7BBA28C0-8190-412C-9C07-5B13B202A596}" destId="{94E446E1-0D31-438E-8257-82B46B006BAD}" srcOrd="0" destOrd="0" presId="urn:microsoft.com/office/officeart/2005/8/layout/vList5"/>
    <dgm:cxn modelId="{2EF72000-FAE6-4ECD-9B4A-EC5F84ADD701}" type="presOf" srcId="{8A87B5E7-E40E-4A36-9CE7-D31B8B3C0777}" destId="{0D3C0C1F-B36E-4CC9-B33D-15A7C95B877D}" srcOrd="0" destOrd="0" presId="urn:microsoft.com/office/officeart/2005/8/layout/vList5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F2638B1F-FCA6-4527-8B98-27287EFE3D93}" type="presParOf" srcId="{AD703665-9DF9-49D5-92AB-A2D21348786E}" destId="{2D99A22B-9FF0-463F-9D3B-43CE2C6A5850}" srcOrd="0" destOrd="0" presId="urn:microsoft.com/office/officeart/2005/8/layout/vList5"/>
    <dgm:cxn modelId="{782CBCF9-785C-43B0-9509-DC7069CC9173}" type="presParOf" srcId="{2D99A22B-9FF0-463F-9D3B-43CE2C6A5850}" destId="{C96D53A8-5E45-49A4-A446-E5E6EDD3CF2F}" srcOrd="0" destOrd="0" presId="urn:microsoft.com/office/officeart/2005/8/layout/vList5"/>
    <dgm:cxn modelId="{421B3CEE-A292-433A-A329-66ECCFC907BC}" type="presParOf" srcId="{2D99A22B-9FF0-463F-9D3B-43CE2C6A5850}" destId="{D2308243-448C-4D34-A3F4-EBDEEB60B368}" srcOrd="1" destOrd="0" presId="urn:microsoft.com/office/officeart/2005/8/layout/vList5"/>
    <dgm:cxn modelId="{9EAE654C-78B3-4D4F-BF7F-CDC257C272B1}" type="presParOf" srcId="{AD703665-9DF9-49D5-92AB-A2D21348786E}" destId="{5A34F0FB-8F80-4D91-AB2B-610FCCFF50E6}" srcOrd="1" destOrd="0" presId="urn:microsoft.com/office/officeart/2005/8/layout/vList5"/>
    <dgm:cxn modelId="{29A1AA94-A482-4BCB-BD45-07B1A5176BA8}" type="presParOf" srcId="{AD703665-9DF9-49D5-92AB-A2D21348786E}" destId="{F22E360E-3B3B-4833-8334-AFA320FB9E6D}" srcOrd="2" destOrd="0" presId="urn:microsoft.com/office/officeart/2005/8/layout/vList5"/>
    <dgm:cxn modelId="{D37C6E45-2FEF-4D0D-B3B6-0BB7E440BAA9}" type="presParOf" srcId="{F22E360E-3B3B-4833-8334-AFA320FB9E6D}" destId="{67AF71EE-B3F6-415E-8843-2C3C9B05F137}" srcOrd="0" destOrd="0" presId="urn:microsoft.com/office/officeart/2005/8/layout/vList5"/>
    <dgm:cxn modelId="{FBF45DF1-9908-4516-BF38-560B0B581DB6}" type="presParOf" srcId="{F22E360E-3B3B-4833-8334-AFA320FB9E6D}" destId="{B96E9053-B97B-4840-A830-12494E41ECB8}" srcOrd="1" destOrd="0" presId="urn:microsoft.com/office/officeart/2005/8/layout/vList5"/>
    <dgm:cxn modelId="{5EEB12A2-C345-4B82-9876-5D6770822BF3}" type="presParOf" srcId="{AD703665-9DF9-49D5-92AB-A2D21348786E}" destId="{427141EC-2CE6-474E-949A-4C894F686A2B}" srcOrd="3" destOrd="0" presId="urn:microsoft.com/office/officeart/2005/8/layout/vList5"/>
    <dgm:cxn modelId="{0622DEA9-FE11-4AB7-964D-FAEDFFD06EC2}" type="presParOf" srcId="{AD703665-9DF9-49D5-92AB-A2D21348786E}" destId="{58DB6755-0589-483E-92AD-38D53950FBBB}" srcOrd="4" destOrd="0" presId="urn:microsoft.com/office/officeart/2005/8/layout/vList5"/>
    <dgm:cxn modelId="{7558F3E1-EBF3-4806-AC6B-DA165837D9FB}" type="presParOf" srcId="{58DB6755-0589-483E-92AD-38D53950FBBB}" destId="{39134638-5578-46AF-A94F-DC7A381F1376}" srcOrd="0" destOrd="0" presId="urn:microsoft.com/office/officeart/2005/8/layout/vList5"/>
    <dgm:cxn modelId="{4E72426C-4E6E-493C-AC7A-5C34CC5408EC}" type="presParOf" srcId="{58DB6755-0589-483E-92AD-38D53950FBBB}" destId="{94E446E1-0D31-438E-8257-82B46B006BAD}" srcOrd="1" destOrd="0" presId="urn:microsoft.com/office/officeart/2005/8/layout/vList5"/>
    <dgm:cxn modelId="{052B2E05-D8BA-4F9D-B352-7D700BB0C0AC}" type="presParOf" srcId="{AD703665-9DF9-49D5-92AB-A2D21348786E}" destId="{666671BC-49EC-4EB4-849D-53B21EA90C51}" srcOrd="5" destOrd="0" presId="urn:microsoft.com/office/officeart/2005/8/layout/vList5"/>
    <dgm:cxn modelId="{680682D3-F324-4806-A4EA-86E0E0AA01CD}" type="presParOf" srcId="{AD703665-9DF9-49D5-92AB-A2D21348786E}" destId="{270FF02E-7822-496F-93E7-C00EE3A92F3F}" srcOrd="6" destOrd="0" presId="urn:microsoft.com/office/officeart/2005/8/layout/vList5"/>
    <dgm:cxn modelId="{90B8F300-1538-4794-8717-C0D256AC47F2}" type="presParOf" srcId="{270FF02E-7822-496F-93E7-C00EE3A92F3F}" destId="{DCF2E038-9FDF-452E-8403-E78042478800}" srcOrd="0" destOrd="0" presId="urn:microsoft.com/office/officeart/2005/8/layout/vList5"/>
    <dgm:cxn modelId="{2244FAB6-FD13-4AF7-B918-71C580802857}" type="presParOf" srcId="{270FF02E-7822-496F-93E7-C00EE3A92F3F}" destId="{0D3C0C1F-B36E-4CC9-B33D-15A7C95B87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68BAC0-FA83-4D93-812E-588E5C50BEC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500" dirty="0" smtClean="0"/>
            <a:t>Pell Grant</a:t>
          </a:r>
          <a:endParaRPr lang="en-US" sz="3500" dirty="0"/>
        </a:p>
      </dgm:t>
    </dgm:pt>
    <dgm:pt modelId="{0423D16F-E1CB-498E-A963-A3CFC40C2AC9}" type="parTrans" cxnId="{2BE623B5-D35B-4459-B274-0BE38E240675}">
      <dgm:prSet/>
      <dgm:spPr/>
      <dgm:t>
        <a:bodyPr/>
        <a:lstStyle/>
        <a:p>
          <a:endParaRPr lang="en-US"/>
        </a:p>
      </dgm:t>
    </dgm:pt>
    <dgm:pt modelId="{D26456E8-6F5C-4000-893C-191B7BF348C8}" type="sibTrans" cxnId="{2BE623B5-D35B-4459-B274-0BE38E240675}">
      <dgm:prSet/>
      <dgm:spPr/>
      <dgm:t>
        <a:bodyPr/>
        <a:lstStyle/>
        <a:p>
          <a:endParaRPr lang="en-US"/>
        </a:p>
      </dgm:t>
    </dgm:pt>
    <dgm:pt modelId="{618B8CA0-992C-4207-BE59-CD689BFCCAC4}">
      <dgm:prSet/>
      <dgm:spPr/>
      <dgm:t>
        <a:bodyPr/>
        <a:lstStyle/>
        <a:p>
          <a:pPr rtl="0"/>
          <a:r>
            <a:rPr lang="en-US" dirty="0" smtClean="0"/>
            <a:t>$3,097 per semester max (2019-20)</a:t>
          </a:r>
        </a:p>
      </dgm:t>
    </dgm:pt>
    <dgm:pt modelId="{358D9055-276B-4AA7-A44E-35658AB9E2A1}" type="parTrans" cxnId="{E075E9C7-E67A-44AF-B2AE-FF4D1A63C04D}">
      <dgm:prSet/>
      <dgm:spPr/>
      <dgm:t>
        <a:bodyPr/>
        <a:lstStyle/>
        <a:p>
          <a:endParaRPr lang="en-US"/>
        </a:p>
      </dgm:t>
    </dgm:pt>
    <dgm:pt modelId="{A2844E6B-06CE-45BE-99E4-BF2683EC2D2A}" type="sibTrans" cxnId="{E075E9C7-E67A-44AF-B2AE-FF4D1A63C04D}">
      <dgm:prSet/>
      <dgm:spPr/>
      <dgm:t>
        <a:bodyPr/>
        <a:lstStyle/>
        <a:p>
          <a:endParaRPr lang="en-US"/>
        </a:p>
      </dgm:t>
    </dgm:pt>
    <dgm:pt modelId="{9E346697-F837-44F5-A3D8-BF1C21B9A43B}">
      <dgm:prSet/>
      <dgm:spPr/>
      <dgm:t>
        <a:bodyPr/>
        <a:lstStyle/>
        <a:p>
          <a:pPr rtl="0"/>
          <a:r>
            <a:rPr lang="en-US" dirty="0" smtClean="0"/>
            <a:t>0 – 5576 EFC</a:t>
          </a:r>
          <a:br>
            <a:rPr lang="en-US" dirty="0" smtClean="0"/>
          </a:br>
          <a:r>
            <a:rPr lang="en-US" dirty="0" smtClean="0"/>
            <a:t>Need based (2019-20)</a:t>
          </a:r>
        </a:p>
      </dgm:t>
    </dgm:pt>
    <dgm:pt modelId="{B04979C4-F14C-41DC-9F6E-81CDFCC9EF58}" type="parTrans" cxnId="{95F61F4E-86C9-43C9-BCC8-5298FC634E48}">
      <dgm:prSet/>
      <dgm:spPr/>
      <dgm:t>
        <a:bodyPr/>
        <a:lstStyle/>
        <a:p>
          <a:endParaRPr lang="en-US"/>
        </a:p>
      </dgm:t>
    </dgm:pt>
    <dgm:pt modelId="{B9FD3CB5-2E82-4D3D-8269-B4320D0A0F83}" type="sibTrans" cxnId="{95F61F4E-86C9-43C9-BCC8-5298FC634E48}">
      <dgm:prSet/>
      <dgm:spPr/>
      <dgm:t>
        <a:bodyPr/>
        <a:lstStyle/>
        <a:p>
          <a:endParaRPr lang="en-US"/>
        </a:p>
      </dgm:t>
    </dgm:pt>
    <dgm:pt modelId="{C83A84C5-31DB-45E4-B312-6BFD974DB8E2}">
      <dgm:prSet custT="1"/>
      <dgm:spPr/>
      <dgm:t>
        <a:bodyPr/>
        <a:lstStyle/>
        <a:p>
          <a:pPr rtl="0"/>
          <a:r>
            <a:rPr lang="en-US" sz="2500" dirty="0" smtClean="0"/>
            <a:t>Academic Common Market</a:t>
          </a:r>
        </a:p>
      </dgm:t>
    </dgm:pt>
    <dgm:pt modelId="{FE875EDB-8B4A-4B18-9438-BDD2C4868458}" type="sibTrans" cxnId="{172F250E-3E11-45A3-A83C-2CC3751F743C}">
      <dgm:prSet/>
      <dgm:spPr/>
      <dgm:t>
        <a:bodyPr/>
        <a:lstStyle/>
        <a:p>
          <a:endParaRPr lang="en-US"/>
        </a:p>
      </dgm:t>
    </dgm:pt>
    <dgm:pt modelId="{FEA41695-311C-43B5-909F-BF4EB50AC68E}" type="parTrans" cxnId="{172F250E-3E11-45A3-A83C-2CC3751F743C}">
      <dgm:prSet/>
      <dgm:spPr/>
      <dgm:t>
        <a:bodyPr/>
        <a:lstStyle/>
        <a:p>
          <a:endParaRPr lang="en-US"/>
        </a:p>
      </dgm:t>
    </dgm:pt>
    <dgm:pt modelId="{EB12F327-D5B2-40E9-BE0F-72706850D581}">
      <dgm:prSet custT="1"/>
      <dgm:spPr/>
      <dgm:t>
        <a:bodyPr/>
        <a:lstStyle/>
        <a:p>
          <a:pPr rtl="0"/>
          <a:r>
            <a:rPr lang="en-US" sz="1800" dirty="0" smtClean="0"/>
            <a:t>Out-of-state tuition assistance for programs not offered in TN</a:t>
          </a:r>
          <a:r>
            <a:rPr lang="en-US" sz="2000" dirty="0" smtClean="0"/>
            <a:t> </a:t>
          </a:r>
        </a:p>
      </dgm:t>
    </dgm:pt>
    <dgm:pt modelId="{E2FDCCA6-C7D6-4ADB-9CB1-3F309B1A7EBF}" type="parTrans" cxnId="{B8EA493D-CDD0-4FD7-8010-7FDEAF651BA6}">
      <dgm:prSet/>
      <dgm:spPr/>
      <dgm:t>
        <a:bodyPr/>
        <a:lstStyle/>
        <a:p>
          <a:endParaRPr lang="en-US"/>
        </a:p>
      </dgm:t>
    </dgm:pt>
    <dgm:pt modelId="{68D9554A-4704-40A9-92CE-3FD0C7514BEA}" type="sibTrans" cxnId="{B8EA493D-CDD0-4FD7-8010-7FDEAF651BA6}">
      <dgm:prSet/>
      <dgm:spPr/>
      <dgm:t>
        <a:bodyPr/>
        <a:lstStyle/>
        <a:p>
          <a:endParaRPr lang="en-US"/>
        </a:p>
      </dgm:t>
    </dgm:pt>
    <dgm:pt modelId="{3B67CB0D-7BF8-4D4C-976C-7FBFA60C4BE5}">
      <dgm:prSet custT="1"/>
      <dgm:spPr/>
      <dgm:t>
        <a:bodyPr/>
        <a:lstStyle/>
        <a:p>
          <a:pPr rtl="0"/>
          <a:r>
            <a:rPr lang="en-US" sz="2400" b="0" i="0" dirty="0" smtClean="0">
              <a:solidFill>
                <a:schemeClr val="tx2"/>
              </a:solidFill>
            </a:rPr>
            <a:t>acm.coordinator@tn.gov</a:t>
          </a:r>
          <a:endParaRPr lang="en-US" sz="2400" b="0" dirty="0" smtClean="0">
            <a:solidFill>
              <a:schemeClr val="tx2"/>
            </a:solidFill>
          </a:endParaRPr>
        </a:p>
      </dgm:t>
    </dgm:pt>
    <dgm:pt modelId="{74BEAF5F-FF51-42A1-83A9-51F8129E945A}" type="parTrans" cxnId="{62EBF93B-6AAC-4099-9DB7-91B3C10D62DC}">
      <dgm:prSet/>
      <dgm:spPr/>
      <dgm:t>
        <a:bodyPr/>
        <a:lstStyle/>
        <a:p>
          <a:endParaRPr lang="en-US"/>
        </a:p>
      </dgm:t>
    </dgm:pt>
    <dgm:pt modelId="{D60C6429-8F3C-49B0-ABD8-97C782F763A4}" type="sibTrans" cxnId="{62EBF93B-6AAC-4099-9DB7-91B3C10D62DC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2633BB-83A5-4D76-A33D-C68358C88497}" type="pres">
      <dgm:prSet presAssocID="{8568BAC0-FA83-4D93-812E-588E5C50BEC8}" presName="root" presStyleCnt="0"/>
      <dgm:spPr/>
    </dgm:pt>
    <dgm:pt modelId="{3107B0FA-A4DD-4182-94F7-84BBEC763CA0}" type="pres">
      <dgm:prSet presAssocID="{8568BAC0-FA83-4D93-812E-588E5C50BEC8}" presName="rootComposite" presStyleCnt="0"/>
      <dgm:spPr/>
    </dgm:pt>
    <dgm:pt modelId="{F4404543-0172-4C2B-A320-542F4A9CA11D}" type="pres">
      <dgm:prSet presAssocID="{8568BAC0-FA83-4D93-812E-588E5C50BEC8}" presName="rootText" presStyleLbl="node1" presStyleIdx="0" presStyleCnt="2"/>
      <dgm:spPr/>
      <dgm:t>
        <a:bodyPr/>
        <a:lstStyle/>
        <a:p>
          <a:endParaRPr lang="en-US"/>
        </a:p>
      </dgm:t>
    </dgm:pt>
    <dgm:pt modelId="{4AB495BD-0311-40D3-A3AB-C99BB083FCD3}" type="pres">
      <dgm:prSet presAssocID="{8568BAC0-FA83-4D93-812E-588E5C50BEC8}" presName="rootConnector" presStyleLbl="node1" presStyleIdx="0" presStyleCnt="2"/>
      <dgm:spPr/>
      <dgm:t>
        <a:bodyPr/>
        <a:lstStyle/>
        <a:p>
          <a:endParaRPr lang="en-US"/>
        </a:p>
      </dgm:t>
    </dgm:pt>
    <dgm:pt modelId="{BCF15D53-E08C-4312-A80C-2A83B71EA8BE}" type="pres">
      <dgm:prSet presAssocID="{8568BAC0-FA83-4D93-812E-588E5C50BEC8}" presName="childShape" presStyleCnt="0"/>
      <dgm:spPr/>
    </dgm:pt>
    <dgm:pt modelId="{B5FAA298-85A0-4047-BA9F-459C6C78F59F}" type="pres">
      <dgm:prSet presAssocID="{B04979C4-F14C-41DC-9F6E-81CDFCC9EF5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3526895D-8211-4055-A0C1-DD47A4B29AD2}" type="pres">
      <dgm:prSet presAssocID="{9E346697-F837-44F5-A3D8-BF1C21B9A43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2D89-C6A9-481C-A258-9244DB5E0459}" type="pres">
      <dgm:prSet presAssocID="{358D9055-276B-4AA7-A44E-35658AB9E2A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D992639-5DFC-4FB6-B75D-570B16EEA0E8}" type="pres">
      <dgm:prSet presAssocID="{618B8CA0-992C-4207-BE59-CD689BFCCAC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D0ABE-9881-44B2-8684-E0615299F2F9}" type="pres">
      <dgm:prSet presAssocID="{C83A84C5-31DB-45E4-B312-6BFD974DB8E2}" presName="root" presStyleCnt="0"/>
      <dgm:spPr/>
    </dgm:pt>
    <dgm:pt modelId="{E7A11A5F-4317-4958-BF22-2687DE999A4C}" type="pres">
      <dgm:prSet presAssocID="{C83A84C5-31DB-45E4-B312-6BFD974DB8E2}" presName="rootComposite" presStyleCnt="0"/>
      <dgm:spPr/>
    </dgm:pt>
    <dgm:pt modelId="{B317D790-21C6-431E-923D-2943330A1915}" type="pres">
      <dgm:prSet presAssocID="{C83A84C5-31DB-45E4-B312-6BFD974DB8E2}" presName="rootText" presStyleLbl="node1" presStyleIdx="1" presStyleCnt="2"/>
      <dgm:spPr/>
      <dgm:t>
        <a:bodyPr/>
        <a:lstStyle/>
        <a:p>
          <a:endParaRPr lang="en-US"/>
        </a:p>
      </dgm:t>
    </dgm:pt>
    <dgm:pt modelId="{FF9224EB-056F-4D26-8552-CFBE6A706F96}" type="pres">
      <dgm:prSet presAssocID="{C83A84C5-31DB-45E4-B312-6BFD974DB8E2}" presName="rootConnector" presStyleLbl="node1" presStyleIdx="1" presStyleCnt="2"/>
      <dgm:spPr/>
      <dgm:t>
        <a:bodyPr/>
        <a:lstStyle/>
        <a:p>
          <a:endParaRPr lang="en-US"/>
        </a:p>
      </dgm:t>
    </dgm:pt>
    <dgm:pt modelId="{31914507-92C4-4C7F-8FD4-F54794C05B71}" type="pres">
      <dgm:prSet presAssocID="{C83A84C5-31DB-45E4-B312-6BFD974DB8E2}" presName="childShape" presStyleCnt="0"/>
      <dgm:spPr/>
    </dgm:pt>
    <dgm:pt modelId="{77BE94FD-2720-480B-846E-6666DED148D5}" type="pres">
      <dgm:prSet presAssocID="{E2FDCCA6-C7D6-4ADB-9CB1-3F309B1A7EB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B62F20C6-BD8F-4DF2-9C32-45D6D72CF8E1}" type="pres">
      <dgm:prSet presAssocID="{EB12F327-D5B2-40E9-BE0F-72706850D58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DD348-5AA5-4985-860C-F6656FE84EE4}" type="pres">
      <dgm:prSet presAssocID="{74BEAF5F-FF51-42A1-83A9-51F8129E945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17F80E69-869A-4BA6-90A3-AAB149AC131C}" type="pres">
      <dgm:prSet presAssocID="{3B67CB0D-7BF8-4D4C-976C-7FBFA60C4BE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5E9C7-E67A-44AF-B2AE-FF4D1A63C04D}" srcId="{8568BAC0-FA83-4D93-812E-588E5C50BEC8}" destId="{618B8CA0-992C-4207-BE59-CD689BFCCAC4}" srcOrd="1" destOrd="0" parTransId="{358D9055-276B-4AA7-A44E-35658AB9E2A1}" sibTransId="{A2844E6B-06CE-45BE-99E4-BF2683EC2D2A}"/>
    <dgm:cxn modelId="{8AB4308A-D29C-4D8A-A19D-EFEA2A5580E7}" type="presOf" srcId="{358D9055-276B-4AA7-A44E-35658AB9E2A1}" destId="{C7C02D89-C6A9-481C-A258-9244DB5E0459}" srcOrd="0" destOrd="0" presId="urn:microsoft.com/office/officeart/2005/8/layout/hierarchy3"/>
    <dgm:cxn modelId="{717353B8-5EBE-4D8F-9F65-ED1DDCD68362}" type="presOf" srcId="{3B67CB0D-7BF8-4D4C-976C-7FBFA60C4BE5}" destId="{17F80E69-869A-4BA6-90A3-AAB149AC131C}" srcOrd="0" destOrd="0" presId="urn:microsoft.com/office/officeart/2005/8/layout/hierarchy3"/>
    <dgm:cxn modelId="{7161D151-9B27-46EC-8D0F-C372D27E5631}" type="presOf" srcId="{B04979C4-F14C-41DC-9F6E-81CDFCC9EF58}" destId="{B5FAA298-85A0-4047-BA9F-459C6C78F59F}" srcOrd="0" destOrd="0" presId="urn:microsoft.com/office/officeart/2005/8/layout/hierarchy3"/>
    <dgm:cxn modelId="{2DDFCB93-B45C-4DE3-849E-EAC24E1A92E5}" type="presOf" srcId="{C83A84C5-31DB-45E4-B312-6BFD974DB8E2}" destId="{FF9224EB-056F-4D26-8552-CFBE6A706F96}" srcOrd="1" destOrd="0" presId="urn:microsoft.com/office/officeart/2005/8/layout/hierarchy3"/>
    <dgm:cxn modelId="{F4357A6B-698A-42AE-A75C-BA5A499662D2}" type="presOf" srcId="{618B8CA0-992C-4207-BE59-CD689BFCCAC4}" destId="{4D992639-5DFC-4FB6-B75D-570B16EEA0E8}" srcOrd="0" destOrd="0" presId="urn:microsoft.com/office/officeart/2005/8/layout/hierarchy3"/>
    <dgm:cxn modelId="{62EBF93B-6AAC-4099-9DB7-91B3C10D62DC}" srcId="{C83A84C5-31DB-45E4-B312-6BFD974DB8E2}" destId="{3B67CB0D-7BF8-4D4C-976C-7FBFA60C4BE5}" srcOrd="1" destOrd="0" parTransId="{74BEAF5F-FF51-42A1-83A9-51F8129E945A}" sibTransId="{D60C6429-8F3C-49B0-ABD8-97C782F763A4}"/>
    <dgm:cxn modelId="{E16C3E88-FA59-4D13-BFFE-305B513ABE5E}" type="presOf" srcId="{8568BAC0-FA83-4D93-812E-588E5C50BEC8}" destId="{F4404543-0172-4C2B-A320-542F4A9CA11D}" srcOrd="0" destOrd="0" presId="urn:microsoft.com/office/officeart/2005/8/layout/hierarchy3"/>
    <dgm:cxn modelId="{477D710F-65E1-4436-9D8B-0A49652D1AB8}" type="presOf" srcId="{2EA0FC77-3ABD-41A9-A2B7-2255F4782C1E}" destId="{C449DDC9-4DF3-4287-AA76-BCE69469BAD6}" srcOrd="0" destOrd="0" presId="urn:microsoft.com/office/officeart/2005/8/layout/hierarchy3"/>
    <dgm:cxn modelId="{95F61F4E-86C9-43C9-BCC8-5298FC634E48}" srcId="{8568BAC0-FA83-4D93-812E-588E5C50BEC8}" destId="{9E346697-F837-44F5-A3D8-BF1C21B9A43B}" srcOrd="0" destOrd="0" parTransId="{B04979C4-F14C-41DC-9F6E-81CDFCC9EF58}" sibTransId="{B9FD3CB5-2E82-4D3D-8269-B4320D0A0F83}"/>
    <dgm:cxn modelId="{B8EA493D-CDD0-4FD7-8010-7FDEAF651BA6}" srcId="{C83A84C5-31DB-45E4-B312-6BFD974DB8E2}" destId="{EB12F327-D5B2-40E9-BE0F-72706850D581}" srcOrd="0" destOrd="0" parTransId="{E2FDCCA6-C7D6-4ADB-9CB1-3F309B1A7EBF}" sibTransId="{68D9554A-4704-40A9-92CE-3FD0C7514BEA}"/>
    <dgm:cxn modelId="{6DEBC5DF-EEE6-4464-AA3B-D83DDD811290}" type="presOf" srcId="{74BEAF5F-FF51-42A1-83A9-51F8129E945A}" destId="{784DD348-5AA5-4985-860C-F6656FE84EE4}" srcOrd="0" destOrd="0" presId="urn:microsoft.com/office/officeart/2005/8/layout/hierarchy3"/>
    <dgm:cxn modelId="{020D5B04-1DA5-4F63-A270-ABD7C355EED9}" type="presOf" srcId="{C83A84C5-31DB-45E4-B312-6BFD974DB8E2}" destId="{B317D790-21C6-431E-923D-2943330A1915}" srcOrd="0" destOrd="0" presId="urn:microsoft.com/office/officeart/2005/8/layout/hierarchy3"/>
    <dgm:cxn modelId="{172F250E-3E11-45A3-A83C-2CC3751F743C}" srcId="{2EA0FC77-3ABD-41A9-A2B7-2255F4782C1E}" destId="{C83A84C5-31DB-45E4-B312-6BFD974DB8E2}" srcOrd="1" destOrd="0" parTransId="{FEA41695-311C-43B5-909F-BF4EB50AC68E}" sibTransId="{FE875EDB-8B4A-4B18-9438-BDD2C4868458}"/>
    <dgm:cxn modelId="{35C369BA-25A5-4DF5-992F-AD78DB4829C5}" type="presOf" srcId="{E2FDCCA6-C7D6-4ADB-9CB1-3F309B1A7EBF}" destId="{77BE94FD-2720-480B-846E-6666DED148D5}" srcOrd="0" destOrd="0" presId="urn:microsoft.com/office/officeart/2005/8/layout/hierarchy3"/>
    <dgm:cxn modelId="{41D13B88-3F83-4C7A-8F0E-58DB379E59DB}" type="presOf" srcId="{9E346697-F837-44F5-A3D8-BF1C21B9A43B}" destId="{3526895D-8211-4055-A0C1-DD47A4B29AD2}" srcOrd="0" destOrd="0" presId="urn:microsoft.com/office/officeart/2005/8/layout/hierarchy3"/>
    <dgm:cxn modelId="{1C3C0F31-04D6-483D-AAAA-EF6181E7DFB8}" type="presOf" srcId="{8568BAC0-FA83-4D93-812E-588E5C50BEC8}" destId="{4AB495BD-0311-40D3-A3AB-C99BB083FCD3}" srcOrd="1" destOrd="0" presId="urn:microsoft.com/office/officeart/2005/8/layout/hierarchy3"/>
    <dgm:cxn modelId="{DD7B5293-D928-4AAF-AC15-C5E4B3BD52AC}" type="presOf" srcId="{EB12F327-D5B2-40E9-BE0F-72706850D581}" destId="{B62F20C6-BD8F-4DF2-9C32-45D6D72CF8E1}" srcOrd="0" destOrd="0" presId="urn:microsoft.com/office/officeart/2005/8/layout/hierarchy3"/>
    <dgm:cxn modelId="{2BE623B5-D35B-4459-B274-0BE38E240675}" srcId="{2EA0FC77-3ABD-41A9-A2B7-2255F4782C1E}" destId="{8568BAC0-FA83-4D93-812E-588E5C50BEC8}" srcOrd="0" destOrd="0" parTransId="{0423D16F-E1CB-498E-A963-A3CFC40C2AC9}" sibTransId="{D26456E8-6F5C-4000-893C-191B7BF348C8}"/>
    <dgm:cxn modelId="{4E1C3E81-2BE2-45E3-9063-7357EE1A830B}" type="presParOf" srcId="{C449DDC9-4DF3-4287-AA76-BCE69469BAD6}" destId="{DA2633BB-83A5-4D76-A33D-C68358C88497}" srcOrd="0" destOrd="0" presId="urn:microsoft.com/office/officeart/2005/8/layout/hierarchy3"/>
    <dgm:cxn modelId="{F80FB70C-871A-42E7-A71A-031EE40BE908}" type="presParOf" srcId="{DA2633BB-83A5-4D76-A33D-C68358C88497}" destId="{3107B0FA-A4DD-4182-94F7-84BBEC763CA0}" srcOrd="0" destOrd="0" presId="urn:microsoft.com/office/officeart/2005/8/layout/hierarchy3"/>
    <dgm:cxn modelId="{12DE4DEF-1D77-4C27-8F63-3D65E6EBF0F0}" type="presParOf" srcId="{3107B0FA-A4DD-4182-94F7-84BBEC763CA0}" destId="{F4404543-0172-4C2B-A320-542F4A9CA11D}" srcOrd="0" destOrd="0" presId="urn:microsoft.com/office/officeart/2005/8/layout/hierarchy3"/>
    <dgm:cxn modelId="{59EDB7A5-70EA-4C13-B595-D9BB84FB2B0A}" type="presParOf" srcId="{3107B0FA-A4DD-4182-94F7-84BBEC763CA0}" destId="{4AB495BD-0311-40D3-A3AB-C99BB083FCD3}" srcOrd="1" destOrd="0" presId="urn:microsoft.com/office/officeart/2005/8/layout/hierarchy3"/>
    <dgm:cxn modelId="{00A5A5E6-917A-4978-8BC7-851E54EBFF60}" type="presParOf" srcId="{DA2633BB-83A5-4D76-A33D-C68358C88497}" destId="{BCF15D53-E08C-4312-A80C-2A83B71EA8BE}" srcOrd="1" destOrd="0" presId="urn:microsoft.com/office/officeart/2005/8/layout/hierarchy3"/>
    <dgm:cxn modelId="{138F1494-4B43-4B3A-BEDF-9427C177B9F4}" type="presParOf" srcId="{BCF15D53-E08C-4312-A80C-2A83B71EA8BE}" destId="{B5FAA298-85A0-4047-BA9F-459C6C78F59F}" srcOrd="0" destOrd="0" presId="urn:microsoft.com/office/officeart/2005/8/layout/hierarchy3"/>
    <dgm:cxn modelId="{CF3D9635-22A4-47B9-A222-7D304B4A34E2}" type="presParOf" srcId="{BCF15D53-E08C-4312-A80C-2A83B71EA8BE}" destId="{3526895D-8211-4055-A0C1-DD47A4B29AD2}" srcOrd="1" destOrd="0" presId="urn:microsoft.com/office/officeart/2005/8/layout/hierarchy3"/>
    <dgm:cxn modelId="{7296F5D0-D9A6-45BF-A124-C9CFEFCF2454}" type="presParOf" srcId="{BCF15D53-E08C-4312-A80C-2A83B71EA8BE}" destId="{C7C02D89-C6A9-481C-A258-9244DB5E0459}" srcOrd="2" destOrd="0" presId="urn:microsoft.com/office/officeart/2005/8/layout/hierarchy3"/>
    <dgm:cxn modelId="{5C805F6D-1C06-475B-AEFF-9739C4C629FB}" type="presParOf" srcId="{BCF15D53-E08C-4312-A80C-2A83B71EA8BE}" destId="{4D992639-5DFC-4FB6-B75D-570B16EEA0E8}" srcOrd="3" destOrd="0" presId="urn:microsoft.com/office/officeart/2005/8/layout/hierarchy3"/>
    <dgm:cxn modelId="{3E028315-EB3B-46AC-9C81-E6F8F33193E0}" type="presParOf" srcId="{C449DDC9-4DF3-4287-AA76-BCE69469BAD6}" destId="{824D0ABE-9881-44B2-8684-E0615299F2F9}" srcOrd="1" destOrd="0" presId="urn:microsoft.com/office/officeart/2005/8/layout/hierarchy3"/>
    <dgm:cxn modelId="{59ED37FE-8542-48AB-97AC-C1557DFB4DFD}" type="presParOf" srcId="{824D0ABE-9881-44B2-8684-E0615299F2F9}" destId="{E7A11A5F-4317-4958-BF22-2687DE999A4C}" srcOrd="0" destOrd="0" presId="urn:microsoft.com/office/officeart/2005/8/layout/hierarchy3"/>
    <dgm:cxn modelId="{4F61BA7B-244D-4D72-BE46-B9286B105A71}" type="presParOf" srcId="{E7A11A5F-4317-4958-BF22-2687DE999A4C}" destId="{B317D790-21C6-431E-923D-2943330A1915}" srcOrd="0" destOrd="0" presId="urn:microsoft.com/office/officeart/2005/8/layout/hierarchy3"/>
    <dgm:cxn modelId="{27792BAF-AACD-4933-9F92-D8B46048BBB3}" type="presParOf" srcId="{E7A11A5F-4317-4958-BF22-2687DE999A4C}" destId="{FF9224EB-056F-4D26-8552-CFBE6A706F96}" srcOrd="1" destOrd="0" presId="urn:microsoft.com/office/officeart/2005/8/layout/hierarchy3"/>
    <dgm:cxn modelId="{AE639FA2-E5C4-4E31-A3FC-2ED23BBF755F}" type="presParOf" srcId="{824D0ABE-9881-44B2-8684-E0615299F2F9}" destId="{31914507-92C4-4C7F-8FD4-F54794C05B71}" srcOrd="1" destOrd="0" presId="urn:microsoft.com/office/officeart/2005/8/layout/hierarchy3"/>
    <dgm:cxn modelId="{7BD8780E-237B-4611-9653-AB6C90E0E47F}" type="presParOf" srcId="{31914507-92C4-4C7F-8FD4-F54794C05B71}" destId="{77BE94FD-2720-480B-846E-6666DED148D5}" srcOrd="0" destOrd="0" presId="urn:microsoft.com/office/officeart/2005/8/layout/hierarchy3"/>
    <dgm:cxn modelId="{8E6D76DD-C030-4180-8BEC-8269D0B0F40B}" type="presParOf" srcId="{31914507-92C4-4C7F-8FD4-F54794C05B71}" destId="{B62F20C6-BD8F-4DF2-9C32-45D6D72CF8E1}" srcOrd="1" destOrd="0" presId="urn:microsoft.com/office/officeart/2005/8/layout/hierarchy3"/>
    <dgm:cxn modelId="{4E64DA2F-F2A5-4589-85B3-3B3424CA4743}" type="presParOf" srcId="{31914507-92C4-4C7F-8FD4-F54794C05B71}" destId="{784DD348-5AA5-4985-860C-F6656FE84EE4}" srcOrd="2" destOrd="0" presId="urn:microsoft.com/office/officeart/2005/8/layout/hierarchy3"/>
    <dgm:cxn modelId="{429987FC-4245-4597-987E-3D7C8D185F9C}" type="presParOf" srcId="{31914507-92C4-4C7F-8FD4-F54794C05B71}" destId="{17F80E69-869A-4BA6-90A3-AAB149AC131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D07F33C-429A-456E-A680-9DC1C2FCFA3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GAMS</a:t>
          </a:r>
          <a:endParaRPr lang="en-US" dirty="0"/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Aspire Award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$250/$750 per semester</a:t>
          </a:r>
          <a:endParaRPr lang="en-US" dirty="0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$500 per semester</a:t>
          </a:r>
          <a:endParaRPr lang="en-US" dirty="0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DE2A9864-2B3D-4983-B0F2-3B377630DD05}">
      <dgm:prSet/>
      <dgm:spPr/>
      <dgm:t>
        <a:bodyPr/>
        <a:lstStyle/>
        <a:p>
          <a:pPr rtl="0"/>
          <a:r>
            <a:rPr lang="en-US" dirty="0" smtClean="0"/>
            <a:t>29 ACT/SAT &amp; 3.75 GPA*</a:t>
          </a:r>
          <a:endParaRPr lang="en-US" dirty="0"/>
        </a:p>
      </dgm:t>
    </dgm:pt>
    <dgm:pt modelId="{190892D5-A6C9-4D65-95F1-9474C4C802B0}" type="parTrans" cxnId="{0F1989CE-88F9-43B4-B4E4-1E4930CA4504}">
      <dgm:prSet/>
      <dgm:spPr/>
      <dgm:t>
        <a:bodyPr/>
        <a:lstStyle/>
        <a:p>
          <a:endParaRPr lang="en-US"/>
        </a:p>
      </dgm:t>
    </dgm:pt>
    <dgm:pt modelId="{122C9E81-81DC-4ED4-BD14-0FE80426FE02}" type="sibTrans" cxnId="{0F1989CE-88F9-43B4-B4E4-1E4930CA4504}">
      <dgm:prSet/>
      <dgm:spPr/>
      <dgm:t>
        <a:bodyPr/>
        <a:lstStyle/>
        <a:p>
          <a:endParaRPr lang="en-US"/>
        </a:p>
      </dgm:t>
    </dgm:pt>
    <dgm:pt modelId="{2C1E1D45-B770-49F2-B65B-4A2193EB8021}">
      <dgm:prSet/>
      <dgm:spPr/>
      <dgm:t>
        <a:bodyPr/>
        <a:lstStyle/>
        <a:p>
          <a:pPr rtl="0"/>
          <a:r>
            <a:rPr lang="en-US" dirty="0" smtClean="0"/>
            <a:t>Parents AGI ≤$36,000</a:t>
          </a:r>
          <a:endParaRPr lang="en-US" dirty="0"/>
        </a:p>
      </dgm:t>
    </dgm:pt>
    <dgm:pt modelId="{A2C27AE9-AAC2-443E-939A-A81E383383DA}" type="parTrans" cxnId="{18125D6A-541B-42F1-9ACD-4973545AED92}">
      <dgm:prSet/>
      <dgm:spPr/>
      <dgm:t>
        <a:bodyPr/>
        <a:lstStyle/>
        <a:p>
          <a:endParaRPr lang="en-US"/>
        </a:p>
      </dgm:t>
    </dgm:pt>
    <dgm:pt modelId="{C5497A75-2578-4170-A903-9CCFCB6BC74F}" type="sibTrans" cxnId="{18125D6A-541B-42F1-9ACD-4973545AED92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6C3933-1ECE-41FE-AA4E-8125ACB553EA}" type="pres">
      <dgm:prSet presAssocID="{0D07F33C-429A-456E-A680-9DC1C2FCFA39}" presName="root" presStyleCnt="0"/>
      <dgm:spPr/>
      <dgm:t>
        <a:bodyPr/>
        <a:lstStyle/>
        <a:p>
          <a:endParaRPr lang="en-US"/>
        </a:p>
      </dgm:t>
    </dgm:pt>
    <dgm:pt modelId="{9185F94D-1259-418C-A4B8-1F3015943B27}" type="pres">
      <dgm:prSet presAssocID="{0D07F33C-429A-456E-A680-9DC1C2FCFA39}" presName="rootComposite" presStyleCnt="0"/>
      <dgm:spPr/>
      <dgm:t>
        <a:bodyPr/>
        <a:lstStyle/>
        <a:p>
          <a:endParaRPr lang="en-US"/>
        </a:p>
      </dgm:t>
    </dgm:pt>
    <dgm:pt modelId="{221F144A-3B8D-4C2B-9DA1-A4C94C8D2128}" type="pres">
      <dgm:prSet presAssocID="{0D07F33C-429A-456E-A680-9DC1C2FCFA39}" presName="rootText" presStyleLbl="node1" presStyleIdx="0" presStyleCnt="2"/>
      <dgm:spPr/>
      <dgm:t>
        <a:bodyPr/>
        <a:lstStyle/>
        <a:p>
          <a:endParaRPr lang="en-US"/>
        </a:p>
      </dgm:t>
    </dgm:pt>
    <dgm:pt modelId="{9EE94DD5-2FC2-4130-ADF3-2B7114574F67}" type="pres">
      <dgm:prSet presAssocID="{0D07F33C-429A-456E-A680-9DC1C2FCFA39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3B75B1-3A6A-4738-AEB6-3306CA682DC2}" type="pres">
      <dgm:prSet presAssocID="{0D07F33C-429A-456E-A680-9DC1C2FCFA39}" presName="childShape" presStyleCnt="0"/>
      <dgm:spPr/>
      <dgm:t>
        <a:bodyPr/>
        <a:lstStyle/>
        <a:p>
          <a:endParaRPr lang="en-US"/>
        </a:p>
      </dgm:t>
    </dgm:pt>
    <dgm:pt modelId="{FA3AEB44-D596-4EE8-800C-E84CB4B4A9D4}" type="pres">
      <dgm:prSet presAssocID="{190892D5-A6C9-4D65-95F1-9474C4C802B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167AAFB-614F-45F4-BB98-1D697AF154B6}" type="pres">
      <dgm:prSet presAssocID="{DE2A9864-2B3D-4983-B0F2-3B377630DD0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1AF79-9F58-4BD8-8578-4BDE70C65B0F}" type="pres">
      <dgm:prSet presAssocID="{8EC1A5A6-5E61-4689-B51E-0C715DBA73F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69D1AA8-7C5C-4F06-AC44-C82FA6871F0A}" type="pres">
      <dgm:prSet presAssocID="{8B979FBB-79C0-40B7-80BB-7668FB5A8A5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83DC-60E3-457A-B6F3-8B44D84DBB10}" type="pres">
      <dgm:prSet presAssocID="{128428C6-ABEC-4071-9AC4-2769DA648205}" presName="root" presStyleCnt="0"/>
      <dgm:spPr/>
      <dgm:t>
        <a:bodyPr/>
        <a:lstStyle/>
        <a:p>
          <a:endParaRPr lang="en-US"/>
        </a:p>
      </dgm:t>
    </dgm:pt>
    <dgm:pt modelId="{4F1D3AB4-D1ED-42F7-AE0B-C88FA47A5532}" type="pres">
      <dgm:prSet presAssocID="{128428C6-ABEC-4071-9AC4-2769DA648205}" presName="rootComposite" presStyleCnt="0"/>
      <dgm:spPr/>
      <dgm:t>
        <a:bodyPr/>
        <a:lstStyle/>
        <a:p>
          <a:endParaRPr lang="en-US"/>
        </a:p>
      </dgm:t>
    </dgm:pt>
    <dgm:pt modelId="{333FD640-1B70-4733-B0BF-0F5BB4EB396A}" type="pres">
      <dgm:prSet presAssocID="{128428C6-ABEC-4071-9AC4-2769DA648205}" presName="rootText" presStyleLbl="node1" presStyleIdx="1" presStyleCnt="2"/>
      <dgm:spPr/>
      <dgm:t>
        <a:bodyPr/>
        <a:lstStyle/>
        <a:p>
          <a:endParaRPr lang="en-US"/>
        </a:p>
      </dgm:t>
    </dgm:pt>
    <dgm:pt modelId="{480C685B-5F9B-4FB5-B15E-C9A26160007E}" type="pres">
      <dgm:prSet presAssocID="{128428C6-ABEC-4071-9AC4-2769DA648205}" presName="rootConnector" presStyleLbl="node1" presStyleIdx="1" presStyleCnt="2"/>
      <dgm:spPr/>
      <dgm:t>
        <a:bodyPr/>
        <a:lstStyle/>
        <a:p>
          <a:endParaRPr lang="en-US"/>
        </a:p>
      </dgm:t>
    </dgm:pt>
    <dgm:pt modelId="{2A1E3422-7F2B-4CEE-9CBB-FFBA65DAF96F}" type="pres">
      <dgm:prSet presAssocID="{128428C6-ABEC-4071-9AC4-2769DA648205}" presName="childShape" presStyleCnt="0"/>
      <dgm:spPr/>
      <dgm:t>
        <a:bodyPr/>
        <a:lstStyle/>
        <a:p>
          <a:endParaRPr lang="en-US"/>
        </a:p>
      </dgm:t>
    </dgm:pt>
    <dgm:pt modelId="{BD74B6E4-1522-4575-A9E4-62A7F1BB8757}" type="pres">
      <dgm:prSet presAssocID="{A2C27AE9-AAC2-443E-939A-A81E383383D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B0A74BA5-9CB7-4A81-BC61-44B2D69629B6}" type="pres">
      <dgm:prSet presAssocID="{2C1E1D45-B770-49F2-B65B-4A2193EB802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F0F74-4494-4C7A-B4F7-81C8F67FCD7C}" type="pres">
      <dgm:prSet presAssocID="{CC8D3FFC-C5CE-4BC5-AF75-550F7CC5496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87B60DB-AD44-4318-B8D7-1F948D94FB5F}" type="pres">
      <dgm:prSet presAssocID="{7BBA28C0-8190-412C-9C07-5B13B202A59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7FCCA7-47B2-491C-A769-87AD3001E347}" srcId="{0D07F33C-429A-456E-A680-9DC1C2FCFA39}" destId="{8B979FBB-79C0-40B7-80BB-7668FB5A8A57}" srcOrd="1" destOrd="0" parTransId="{8EC1A5A6-5E61-4689-B51E-0C715DBA73FA}" sibTransId="{C751AB3B-8056-43F8-82F4-011D253647CD}"/>
    <dgm:cxn modelId="{828F6A25-C8CF-4255-AA63-9C3A9CBF3B01}" type="presOf" srcId="{0D07F33C-429A-456E-A680-9DC1C2FCFA39}" destId="{9EE94DD5-2FC2-4130-ADF3-2B7114574F67}" srcOrd="1" destOrd="0" presId="urn:microsoft.com/office/officeart/2005/8/layout/hierarchy3"/>
    <dgm:cxn modelId="{AF43EAE7-3445-49EA-A40E-89F100B8DE74}" srcId="{2EA0FC77-3ABD-41A9-A2B7-2255F4782C1E}" destId="{0D07F33C-429A-456E-A680-9DC1C2FCFA39}" srcOrd="0" destOrd="0" parTransId="{BBD22E7F-471C-4545-885F-8379687EBB49}" sibTransId="{3223365B-C652-4893-91EB-830003D6C2C8}"/>
    <dgm:cxn modelId="{9586E967-CE44-4FCA-972C-337E9DB1CFC9}" type="presOf" srcId="{128428C6-ABEC-4071-9AC4-2769DA648205}" destId="{480C685B-5F9B-4FB5-B15E-C9A26160007E}" srcOrd="1" destOrd="0" presId="urn:microsoft.com/office/officeart/2005/8/layout/hierarchy3"/>
    <dgm:cxn modelId="{18125D6A-541B-42F1-9ACD-4973545AED92}" srcId="{128428C6-ABEC-4071-9AC4-2769DA648205}" destId="{2C1E1D45-B770-49F2-B65B-4A2193EB8021}" srcOrd="0" destOrd="0" parTransId="{A2C27AE9-AAC2-443E-939A-A81E383383DA}" sibTransId="{C5497A75-2578-4170-A903-9CCFCB6BC74F}"/>
    <dgm:cxn modelId="{ADC93DF8-1BC5-4FCE-B410-E16536B0522C}" type="presOf" srcId="{8B979FBB-79C0-40B7-80BB-7668FB5A8A57}" destId="{969D1AA8-7C5C-4F06-AC44-C82FA6871F0A}" srcOrd="0" destOrd="0" presId="urn:microsoft.com/office/officeart/2005/8/layout/hierarchy3"/>
    <dgm:cxn modelId="{28E1D048-7492-40C1-9AA7-D9ABDB8D0E79}" type="presOf" srcId="{2C1E1D45-B770-49F2-B65B-4A2193EB8021}" destId="{B0A74BA5-9CB7-4A81-BC61-44B2D69629B6}" srcOrd="0" destOrd="0" presId="urn:microsoft.com/office/officeart/2005/8/layout/hierarchy3"/>
    <dgm:cxn modelId="{65F7EF18-75ED-4D12-AA7B-FD65732FD9C7}" type="presOf" srcId="{7BBA28C0-8190-412C-9C07-5B13B202A596}" destId="{487B60DB-AD44-4318-B8D7-1F948D94FB5F}" srcOrd="0" destOrd="0" presId="urn:microsoft.com/office/officeart/2005/8/layout/hierarchy3"/>
    <dgm:cxn modelId="{2132F268-E78B-4D14-9D48-16EB3BEF69A7}" type="presOf" srcId="{CC8D3FFC-C5CE-4BC5-AF75-550F7CC54966}" destId="{761F0F74-4494-4C7A-B4F7-81C8F67FCD7C}" srcOrd="0" destOrd="0" presId="urn:microsoft.com/office/officeart/2005/8/layout/hierarchy3"/>
    <dgm:cxn modelId="{1C332F65-884F-4236-9FC2-F30DBEA5AEE2}" type="presOf" srcId="{190892D5-A6C9-4D65-95F1-9474C4C802B0}" destId="{FA3AEB44-D596-4EE8-800C-E84CB4B4A9D4}" srcOrd="0" destOrd="0" presId="urn:microsoft.com/office/officeart/2005/8/layout/hierarchy3"/>
    <dgm:cxn modelId="{BDAD03D4-7E34-40A7-96AB-56431178ADCB}" type="presOf" srcId="{DE2A9864-2B3D-4983-B0F2-3B377630DD05}" destId="{6167AAFB-614F-45F4-BB98-1D697AF154B6}" srcOrd="0" destOrd="0" presId="urn:microsoft.com/office/officeart/2005/8/layout/hierarchy3"/>
    <dgm:cxn modelId="{C141E690-65E6-42A7-A4D8-5BFF8B196CD8}" type="presOf" srcId="{A2C27AE9-AAC2-443E-939A-A81E383383DA}" destId="{BD74B6E4-1522-4575-A9E4-62A7F1BB8757}" srcOrd="0" destOrd="0" presId="urn:microsoft.com/office/officeart/2005/8/layout/hierarchy3"/>
    <dgm:cxn modelId="{AA0EE4CC-CE46-451A-B8C7-51EB8CD5B00D}" type="presOf" srcId="{0D07F33C-429A-456E-A680-9DC1C2FCFA39}" destId="{221F144A-3B8D-4C2B-9DA1-A4C94C8D2128}" srcOrd="0" destOrd="0" presId="urn:microsoft.com/office/officeart/2005/8/layout/hierarchy3"/>
    <dgm:cxn modelId="{C31D55E6-536C-4AC4-9B93-8C5B3FAFC14F}" srcId="{128428C6-ABEC-4071-9AC4-2769DA648205}" destId="{7BBA28C0-8190-412C-9C07-5B13B202A596}" srcOrd="1" destOrd="0" parTransId="{CC8D3FFC-C5CE-4BC5-AF75-550F7CC54966}" sibTransId="{2F0DA67A-7734-4082-B32F-29C8F97C6F07}"/>
    <dgm:cxn modelId="{A5DC6A56-F565-49DB-8564-50FB8766316F}" type="presOf" srcId="{2EA0FC77-3ABD-41A9-A2B7-2255F4782C1E}" destId="{C449DDC9-4DF3-4287-AA76-BCE69469BAD6}" srcOrd="0" destOrd="0" presId="urn:microsoft.com/office/officeart/2005/8/layout/hierarchy3"/>
    <dgm:cxn modelId="{C35FA5AC-9AD7-42AC-BB53-7A3720556F4C}" type="presOf" srcId="{128428C6-ABEC-4071-9AC4-2769DA648205}" destId="{333FD640-1B70-4733-B0BF-0F5BB4EB396A}" srcOrd="0" destOrd="0" presId="urn:microsoft.com/office/officeart/2005/8/layout/hierarchy3"/>
    <dgm:cxn modelId="{93B170AC-FCBB-4848-903C-4A757E90E63B}" type="presOf" srcId="{8EC1A5A6-5E61-4689-B51E-0C715DBA73FA}" destId="{9C81AF79-9F58-4BD8-8578-4BDE70C65B0F}" srcOrd="0" destOrd="0" presId="urn:microsoft.com/office/officeart/2005/8/layout/hierarchy3"/>
    <dgm:cxn modelId="{0F1989CE-88F9-43B4-B4E4-1E4930CA4504}" srcId="{0D07F33C-429A-456E-A680-9DC1C2FCFA39}" destId="{DE2A9864-2B3D-4983-B0F2-3B377630DD05}" srcOrd="0" destOrd="0" parTransId="{190892D5-A6C9-4D65-95F1-9474C4C802B0}" sibTransId="{122C9E81-81DC-4ED4-BD14-0FE80426FE02}"/>
    <dgm:cxn modelId="{FFFF7BE9-9580-4179-ADF4-1B5FD5129328}" srcId="{2EA0FC77-3ABD-41A9-A2B7-2255F4782C1E}" destId="{128428C6-ABEC-4071-9AC4-2769DA648205}" srcOrd="1" destOrd="0" parTransId="{29C87EBA-D75A-4057-8D42-9C5E729DD611}" sibTransId="{F0040A49-A7D9-4028-83AB-9ECDBA1E0645}"/>
    <dgm:cxn modelId="{96314752-1EA8-4E79-AC08-6CDEF7D94C1F}" type="presParOf" srcId="{C449DDC9-4DF3-4287-AA76-BCE69469BAD6}" destId="{736C3933-1ECE-41FE-AA4E-8125ACB553EA}" srcOrd="0" destOrd="0" presId="urn:microsoft.com/office/officeart/2005/8/layout/hierarchy3"/>
    <dgm:cxn modelId="{38DF2CDC-0F75-437E-82A6-F09172462ABE}" type="presParOf" srcId="{736C3933-1ECE-41FE-AA4E-8125ACB553EA}" destId="{9185F94D-1259-418C-A4B8-1F3015943B27}" srcOrd="0" destOrd="0" presId="urn:microsoft.com/office/officeart/2005/8/layout/hierarchy3"/>
    <dgm:cxn modelId="{D5942B5D-9D80-4ACE-85E3-B799C1DEFA72}" type="presParOf" srcId="{9185F94D-1259-418C-A4B8-1F3015943B27}" destId="{221F144A-3B8D-4C2B-9DA1-A4C94C8D2128}" srcOrd="0" destOrd="0" presId="urn:microsoft.com/office/officeart/2005/8/layout/hierarchy3"/>
    <dgm:cxn modelId="{F9A58734-D9CF-4791-B7F3-4192561F784B}" type="presParOf" srcId="{9185F94D-1259-418C-A4B8-1F3015943B27}" destId="{9EE94DD5-2FC2-4130-ADF3-2B7114574F67}" srcOrd="1" destOrd="0" presId="urn:microsoft.com/office/officeart/2005/8/layout/hierarchy3"/>
    <dgm:cxn modelId="{B567DC5A-F73F-4FDA-8FC3-A1A55319EAF1}" type="presParOf" srcId="{736C3933-1ECE-41FE-AA4E-8125ACB553EA}" destId="{E73B75B1-3A6A-4738-AEB6-3306CA682DC2}" srcOrd="1" destOrd="0" presId="urn:microsoft.com/office/officeart/2005/8/layout/hierarchy3"/>
    <dgm:cxn modelId="{94141BF3-4134-4BFD-8C1E-1E683C430486}" type="presParOf" srcId="{E73B75B1-3A6A-4738-AEB6-3306CA682DC2}" destId="{FA3AEB44-D596-4EE8-800C-E84CB4B4A9D4}" srcOrd="0" destOrd="0" presId="urn:microsoft.com/office/officeart/2005/8/layout/hierarchy3"/>
    <dgm:cxn modelId="{AFC6E94E-E43C-40B6-8F40-1A9E0B5B3AA0}" type="presParOf" srcId="{E73B75B1-3A6A-4738-AEB6-3306CA682DC2}" destId="{6167AAFB-614F-45F4-BB98-1D697AF154B6}" srcOrd="1" destOrd="0" presId="urn:microsoft.com/office/officeart/2005/8/layout/hierarchy3"/>
    <dgm:cxn modelId="{3F222AE8-0961-49BC-B92F-CCA11AA195CF}" type="presParOf" srcId="{E73B75B1-3A6A-4738-AEB6-3306CA682DC2}" destId="{9C81AF79-9F58-4BD8-8578-4BDE70C65B0F}" srcOrd="2" destOrd="0" presId="urn:microsoft.com/office/officeart/2005/8/layout/hierarchy3"/>
    <dgm:cxn modelId="{4FAEA5DA-962E-474B-9D5B-180EF5D4F01D}" type="presParOf" srcId="{E73B75B1-3A6A-4738-AEB6-3306CA682DC2}" destId="{969D1AA8-7C5C-4F06-AC44-C82FA6871F0A}" srcOrd="3" destOrd="0" presId="urn:microsoft.com/office/officeart/2005/8/layout/hierarchy3"/>
    <dgm:cxn modelId="{42833652-5155-4DA6-93B5-4D42AB057394}" type="presParOf" srcId="{C449DDC9-4DF3-4287-AA76-BCE69469BAD6}" destId="{9E1983DC-60E3-457A-B6F3-8B44D84DBB10}" srcOrd="1" destOrd="0" presId="urn:microsoft.com/office/officeart/2005/8/layout/hierarchy3"/>
    <dgm:cxn modelId="{8767FE39-8C1C-4730-BB59-2934A29A6C4E}" type="presParOf" srcId="{9E1983DC-60E3-457A-B6F3-8B44D84DBB10}" destId="{4F1D3AB4-D1ED-42F7-AE0B-C88FA47A5532}" srcOrd="0" destOrd="0" presId="urn:microsoft.com/office/officeart/2005/8/layout/hierarchy3"/>
    <dgm:cxn modelId="{ADE2F4D1-DA6A-46DD-8FDB-5987FE4F66DA}" type="presParOf" srcId="{4F1D3AB4-D1ED-42F7-AE0B-C88FA47A5532}" destId="{333FD640-1B70-4733-B0BF-0F5BB4EB396A}" srcOrd="0" destOrd="0" presId="urn:microsoft.com/office/officeart/2005/8/layout/hierarchy3"/>
    <dgm:cxn modelId="{596A9143-17D1-4D13-BF1C-1EF20FD46A36}" type="presParOf" srcId="{4F1D3AB4-D1ED-42F7-AE0B-C88FA47A5532}" destId="{480C685B-5F9B-4FB5-B15E-C9A26160007E}" srcOrd="1" destOrd="0" presId="urn:microsoft.com/office/officeart/2005/8/layout/hierarchy3"/>
    <dgm:cxn modelId="{7968A01D-357E-4DB4-AA89-8580B23B7905}" type="presParOf" srcId="{9E1983DC-60E3-457A-B6F3-8B44D84DBB10}" destId="{2A1E3422-7F2B-4CEE-9CBB-FFBA65DAF96F}" srcOrd="1" destOrd="0" presId="urn:microsoft.com/office/officeart/2005/8/layout/hierarchy3"/>
    <dgm:cxn modelId="{39E26D04-B95F-4E70-9CEA-15352013F6A3}" type="presParOf" srcId="{2A1E3422-7F2B-4CEE-9CBB-FFBA65DAF96F}" destId="{BD74B6E4-1522-4575-A9E4-62A7F1BB8757}" srcOrd="0" destOrd="0" presId="urn:microsoft.com/office/officeart/2005/8/layout/hierarchy3"/>
    <dgm:cxn modelId="{D6AC4FB3-99D9-4F5C-B40A-01BE55361438}" type="presParOf" srcId="{2A1E3422-7F2B-4CEE-9CBB-FFBA65DAF96F}" destId="{B0A74BA5-9CB7-4A81-BC61-44B2D69629B6}" srcOrd="1" destOrd="0" presId="urn:microsoft.com/office/officeart/2005/8/layout/hierarchy3"/>
    <dgm:cxn modelId="{1E04CD10-0A57-4E63-A7D1-0E242444A09F}" type="presParOf" srcId="{2A1E3422-7F2B-4CEE-9CBB-FFBA65DAF96F}" destId="{761F0F74-4494-4C7A-B4F7-81C8F67FCD7C}" srcOrd="2" destOrd="0" presId="urn:microsoft.com/office/officeart/2005/8/layout/hierarchy3"/>
    <dgm:cxn modelId="{5ED092A5-05A0-423A-AEDB-781BC27A3D92}" type="presParOf" srcId="{2A1E3422-7F2B-4CEE-9CBB-FFBA65DAF96F}" destId="{487B60DB-AD44-4318-B8D7-1F948D94FB5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2E1F24E-685D-4117-B674-9362AEA99687}">
      <dgm:prSet/>
      <dgm:spPr>
        <a:solidFill>
          <a:srgbClr val="BD92DE"/>
        </a:solidFill>
      </dgm:spPr>
      <dgm:t>
        <a:bodyPr/>
        <a:lstStyle/>
        <a:p>
          <a:pPr rtl="0"/>
          <a:r>
            <a:rPr lang="en-US" dirty="0" smtClean="0"/>
            <a:t>HOPE Access</a:t>
          </a:r>
          <a:endParaRPr lang="en-US" dirty="0"/>
        </a:p>
      </dgm:t>
    </dgm:pt>
    <dgm:pt modelId="{353D9180-E389-454D-B864-3324A7B4A0E1}" type="parTrans" cxnId="{A7D5F4DC-25FC-4943-AB7B-58D37A4EE643}">
      <dgm:prSet/>
      <dgm:spPr/>
      <dgm:t>
        <a:bodyPr/>
        <a:lstStyle/>
        <a:p>
          <a:endParaRPr lang="en-US"/>
        </a:p>
      </dgm:t>
    </dgm:pt>
    <dgm:pt modelId="{5BB1E3DD-5253-43ED-91F3-FE2DB4240320}" type="sibTrans" cxnId="{A7D5F4DC-25FC-4943-AB7B-58D37A4EE643}">
      <dgm:prSet/>
      <dgm:spPr/>
      <dgm:t>
        <a:bodyPr/>
        <a:lstStyle/>
        <a:p>
          <a:endParaRPr lang="en-US"/>
        </a:p>
      </dgm:t>
    </dgm:pt>
    <dgm:pt modelId="{D02AC1E9-78D7-46B4-9978-E1D6410B2650}">
      <dgm:prSet/>
      <dgm:spPr/>
      <dgm:t>
        <a:bodyPr/>
        <a:lstStyle/>
        <a:p>
          <a:pPr rtl="0"/>
          <a:r>
            <a:rPr lang="en-US" dirty="0" smtClean="0"/>
            <a:t>18-20 ACT &amp;     2.75-2.99 GPA*    &amp; AGI≤$36K</a:t>
          </a:r>
          <a:endParaRPr lang="en-US" dirty="0"/>
        </a:p>
      </dgm:t>
    </dgm:pt>
    <dgm:pt modelId="{D695A3B2-3001-41D8-B757-FABA5F99D262}" type="parTrans" cxnId="{D6973C19-3451-421A-9ACD-86C5A726D198}">
      <dgm:prSet/>
      <dgm:spPr/>
      <dgm:t>
        <a:bodyPr/>
        <a:lstStyle/>
        <a:p>
          <a:endParaRPr lang="en-US"/>
        </a:p>
      </dgm:t>
    </dgm:pt>
    <dgm:pt modelId="{E86D97C4-E93B-46D0-8918-36293AED1CB5}" type="sibTrans" cxnId="{D6973C19-3451-421A-9ACD-86C5A726D198}">
      <dgm:prSet/>
      <dgm:spPr/>
      <dgm:t>
        <a:bodyPr/>
        <a:lstStyle/>
        <a:p>
          <a:endParaRPr lang="en-US"/>
        </a:p>
      </dgm:t>
    </dgm:pt>
    <dgm:pt modelId="{6B502DE2-4EFA-4068-9093-0EFCBE180158}">
      <dgm:prSet/>
      <dgm:spPr/>
      <dgm:t>
        <a:bodyPr/>
        <a:lstStyle/>
        <a:p>
          <a:pPr rtl="0"/>
          <a:r>
            <a:rPr lang="en-US" smtClean="0"/>
            <a:t>$875/$1,250 per semester</a:t>
          </a:r>
          <a:endParaRPr lang="en-US" dirty="0"/>
        </a:p>
      </dgm:t>
    </dgm:pt>
    <dgm:pt modelId="{3468C60E-43D1-4ADF-BD1D-CF803701F5D0}" type="parTrans" cxnId="{6C7A7091-9B5F-48F9-BA5E-508A760D0C3C}">
      <dgm:prSet/>
      <dgm:spPr/>
      <dgm:t>
        <a:bodyPr/>
        <a:lstStyle/>
        <a:p>
          <a:endParaRPr lang="en-US"/>
        </a:p>
      </dgm:t>
    </dgm:pt>
    <dgm:pt modelId="{F2951562-C8CC-4BF3-B386-2858A5650D76}" type="sibTrans" cxnId="{6C7A7091-9B5F-48F9-BA5E-508A760D0C3C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6E9A2C-056B-46D6-88CB-E2E46C6EBB9E}" type="pres">
      <dgm:prSet presAssocID="{82E1F24E-685D-4117-B674-9362AEA99687}" presName="root" presStyleCnt="0"/>
      <dgm:spPr/>
    </dgm:pt>
    <dgm:pt modelId="{543B31F6-2D1C-4A3F-9A34-641593CEC684}" type="pres">
      <dgm:prSet presAssocID="{82E1F24E-685D-4117-B674-9362AEA99687}" presName="rootComposite" presStyleCnt="0"/>
      <dgm:spPr/>
    </dgm:pt>
    <dgm:pt modelId="{CB07D7FD-CF71-4AFE-90A5-40C06B01EB3F}" type="pres">
      <dgm:prSet presAssocID="{82E1F24E-685D-4117-B674-9362AEA99687}" presName="rootText" presStyleLbl="node1" presStyleIdx="0" presStyleCnt="1"/>
      <dgm:spPr/>
      <dgm:t>
        <a:bodyPr/>
        <a:lstStyle/>
        <a:p>
          <a:endParaRPr lang="en-US"/>
        </a:p>
      </dgm:t>
    </dgm:pt>
    <dgm:pt modelId="{75532224-841B-4D5A-9160-261A996BB5F0}" type="pres">
      <dgm:prSet presAssocID="{82E1F24E-685D-4117-B674-9362AEA99687}" presName="rootConnector" presStyleLbl="node1" presStyleIdx="0" presStyleCnt="1"/>
      <dgm:spPr/>
      <dgm:t>
        <a:bodyPr/>
        <a:lstStyle/>
        <a:p>
          <a:endParaRPr lang="en-US"/>
        </a:p>
      </dgm:t>
    </dgm:pt>
    <dgm:pt modelId="{F9BC3DA1-20D2-4037-B97A-04F204F74C1D}" type="pres">
      <dgm:prSet presAssocID="{82E1F24E-685D-4117-B674-9362AEA99687}" presName="childShape" presStyleCnt="0"/>
      <dgm:spPr/>
    </dgm:pt>
    <dgm:pt modelId="{DF018ED7-FE86-464B-813F-6D0A8F931AF3}" type="pres">
      <dgm:prSet presAssocID="{D695A3B2-3001-41D8-B757-FABA5F99D26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437C105-7A86-4632-ABEB-B0E8D95B8474}" type="pres">
      <dgm:prSet presAssocID="{D02AC1E9-78D7-46B4-9978-E1D6410B265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1FC3C-F3D4-4317-8540-64FECA3DC880}" type="pres">
      <dgm:prSet presAssocID="{3468C60E-43D1-4ADF-BD1D-CF803701F5D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5671D17-575B-41B3-A1E8-38E71534EB19}" type="pres">
      <dgm:prSet presAssocID="{6B502DE2-4EFA-4068-9093-0EFCBE18015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73C19-3451-421A-9ACD-86C5A726D198}" srcId="{82E1F24E-685D-4117-B674-9362AEA99687}" destId="{D02AC1E9-78D7-46B4-9978-E1D6410B2650}" srcOrd="0" destOrd="0" parTransId="{D695A3B2-3001-41D8-B757-FABA5F99D262}" sibTransId="{E86D97C4-E93B-46D0-8918-36293AED1CB5}"/>
    <dgm:cxn modelId="{F11DC94B-D169-4717-B5FB-F389C95DE989}" type="presOf" srcId="{2EA0FC77-3ABD-41A9-A2B7-2255F4782C1E}" destId="{C449DDC9-4DF3-4287-AA76-BCE69469BAD6}" srcOrd="0" destOrd="0" presId="urn:microsoft.com/office/officeart/2005/8/layout/hierarchy3"/>
    <dgm:cxn modelId="{9451CB9F-19A0-47CB-A196-7BDA72745726}" type="presOf" srcId="{3468C60E-43D1-4ADF-BD1D-CF803701F5D0}" destId="{F1D1FC3C-F3D4-4317-8540-64FECA3DC880}" srcOrd="0" destOrd="0" presId="urn:microsoft.com/office/officeart/2005/8/layout/hierarchy3"/>
    <dgm:cxn modelId="{52EBF45C-BFF7-41C1-8640-1925E4A728CA}" type="presOf" srcId="{82E1F24E-685D-4117-B674-9362AEA99687}" destId="{75532224-841B-4D5A-9160-261A996BB5F0}" srcOrd="1" destOrd="0" presId="urn:microsoft.com/office/officeart/2005/8/layout/hierarchy3"/>
    <dgm:cxn modelId="{6C7A7091-9B5F-48F9-BA5E-508A760D0C3C}" srcId="{82E1F24E-685D-4117-B674-9362AEA99687}" destId="{6B502DE2-4EFA-4068-9093-0EFCBE180158}" srcOrd="1" destOrd="0" parTransId="{3468C60E-43D1-4ADF-BD1D-CF803701F5D0}" sibTransId="{F2951562-C8CC-4BF3-B386-2858A5650D76}"/>
    <dgm:cxn modelId="{7F5BADF3-985B-4114-8354-FA88397D0604}" type="presOf" srcId="{6B502DE2-4EFA-4068-9093-0EFCBE180158}" destId="{25671D17-575B-41B3-A1E8-38E71534EB19}" srcOrd="0" destOrd="0" presId="urn:microsoft.com/office/officeart/2005/8/layout/hierarchy3"/>
    <dgm:cxn modelId="{E5ECF619-86E2-4555-A741-C2B50308FCD9}" type="presOf" srcId="{D695A3B2-3001-41D8-B757-FABA5F99D262}" destId="{DF018ED7-FE86-464B-813F-6D0A8F931AF3}" srcOrd="0" destOrd="0" presId="urn:microsoft.com/office/officeart/2005/8/layout/hierarchy3"/>
    <dgm:cxn modelId="{A7D5F4DC-25FC-4943-AB7B-58D37A4EE643}" srcId="{2EA0FC77-3ABD-41A9-A2B7-2255F4782C1E}" destId="{82E1F24E-685D-4117-B674-9362AEA99687}" srcOrd="0" destOrd="0" parTransId="{353D9180-E389-454D-B864-3324A7B4A0E1}" sibTransId="{5BB1E3DD-5253-43ED-91F3-FE2DB4240320}"/>
    <dgm:cxn modelId="{08B33A67-46B1-4EED-B3FE-E4551A7A25F7}" type="presOf" srcId="{D02AC1E9-78D7-46B4-9978-E1D6410B2650}" destId="{8437C105-7A86-4632-ABEB-B0E8D95B8474}" srcOrd="0" destOrd="0" presId="urn:microsoft.com/office/officeart/2005/8/layout/hierarchy3"/>
    <dgm:cxn modelId="{0EC13E40-8CEA-4D9D-8922-56D020E310E0}" type="presOf" srcId="{82E1F24E-685D-4117-B674-9362AEA99687}" destId="{CB07D7FD-CF71-4AFE-90A5-40C06B01EB3F}" srcOrd="0" destOrd="0" presId="urn:microsoft.com/office/officeart/2005/8/layout/hierarchy3"/>
    <dgm:cxn modelId="{C02DB6CE-EC34-490F-B11E-1D220FB2A01E}" type="presParOf" srcId="{C449DDC9-4DF3-4287-AA76-BCE69469BAD6}" destId="{416E9A2C-056B-46D6-88CB-E2E46C6EBB9E}" srcOrd="0" destOrd="0" presId="urn:microsoft.com/office/officeart/2005/8/layout/hierarchy3"/>
    <dgm:cxn modelId="{3AFF27B0-2344-4A4A-A928-DEFEDDDA1FB9}" type="presParOf" srcId="{416E9A2C-056B-46D6-88CB-E2E46C6EBB9E}" destId="{543B31F6-2D1C-4A3F-9A34-641593CEC684}" srcOrd="0" destOrd="0" presId="urn:microsoft.com/office/officeart/2005/8/layout/hierarchy3"/>
    <dgm:cxn modelId="{3893A1F6-56A0-4C02-8CFD-F7BDFA0044A9}" type="presParOf" srcId="{543B31F6-2D1C-4A3F-9A34-641593CEC684}" destId="{CB07D7FD-CF71-4AFE-90A5-40C06B01EB3F}" srcOrd="0" destOrd="0" presId="urn:microsoft.com/office/officeart/2005/8/layout/hierarchy3"/>
    <dgm:cxn modelId="{0A156A70-23BA-40F6-B48C-301936757FCD}" type="presParOf" srcId="{543B31F6-2D1C-4A3F-9A34-641593CEC684}" destId="{75532224-841B-4D5A-9160-261A996BB5F0}" srcOrd="1" destOrd="0" presId="urn:microsoft.com/office/officeart/2005/8/layout/hierarchy3"/>
    <dgm:cxn modelId="{C24A5766-991E-4A1E-9B25-AF93BC40A0B0}" type="presParOf" srcId="{416E9A2C-056B-46D6-88CB-E2E46C6EBB9E}" destId="{F9BC3DA1-20D2-4037-B97A-04F204F74C1D}" srcOrd="1" destOrd="0" presId="urn:microsoft.com/office/officeart/2005/8/layout/hierarchy3"/>
    <dgm:cxn modelId="{97015037-3A69-47B8-ACA3-B40EA2FC902D}" type="presParOf" srcId="{F9BC3DA1-20D2-4037-B97A-04F204F74C1D}" destId="{DF018ED7-FE86-464B-813F-6D0A8F931AF3}" srcOrd="0" destOrd="0" presId="urn:microsoft.com/office/officeart/2005/8/layout/hierarchy3"/>
    <dgm:cxn modelId="{92BCEE7B-6A0D-489C-ABEA-DAFFFD9C8FEE}" type="presParOf" srcId="{F9BC3DA1-20D2-4037-B97A-04F204F74C1D}" destId="{8437C105-7A86-4632-ABEB-B0E8D95B8474}" srcOrd="1" destOrd="0" presId="urn:microsoft.com/office/officeart/2005/8/layout/hierarchy3"/>
    <dgm:cxn modelId="{8FE4ED7C-B2C8-4E88-B105-24113E5E7BF8}" type="presParOf" srcId="{F9BC3DA1-20D2-4037-B97A-04F204F74C1D}" destId="{F1D1FC3C-F3D4-4317-8540-64FECA3DC880}" srcOrd="2" destOrd="0" presId="urn:microsoft.com/office/officeart/2005/8/layout/hierarchy3"/>
    <dgm:cxn modelId="{D1DC4428-9191-4F8C-AB80-1A659CD00EE2}" type="presParOf" srcId="{F9BC3DA1-20D2-4037-B97A-04F204F74C1D}" destId="{25671D17-575B-41B3-A1E8-38E71534EB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/>
            <a:t>Subsidized Stafford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0D07F33C-429A-456E-A680-9DC1C2FCFA39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/>
            <a:t>Unsubsidized Stafford</a:t>
          </a:r>
          <a:endParaRPr lang="en-US" dirty="0"/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/>
            <a:t>Parent PLUS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dirty="0" smtClean="0"/>
            <a:t>4.53% fixed (2019-20)</a:t>
          </a:r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6E5325CC-5911-4AAB-B321-49692E24E556}">
      <dgm:prSet/>
      <dgm:spPr/>
      <dgm:t>
        <a:bodyPr/>
        <a:lstStyle/>
        <a:p>
          <a:pPr rtl="0"/>
          <a:r>
            <a:rPr lang="en-US" dirty="0" smtClean="0"/>
            <a:t>Interest does not accrue initially</a:t>
          </a:r>
          <a:endParaRPr lang="en-US" dirty="0"/>
        </a:p>
      </dgm:t>
    </dgm:pt>
    <dgm:pt modelId="{2E0F456A-559C-48C7-96DE-1935F46FDA98}" type="parTrans" cxnId="{067180C6-45C4-474A-A830-B794E0B2FA15}">
      <dgm:prSet/>
      <dgm:spPr/>
      <dgm:t>
        <a:bodyPr/>
        <a:lstStyle/>
        <a:p>
          <a:endParaRPr lang="en-US"/>
        </a:p>
      </dgm:t>
    </dgm:pt>
    <dgm:pt modelId="{2231F4C2-8195-4445-BB76-90BD5BB1ACF6}" type="sibTrans" cxnId="{067180C6-45C4-474A-A830-B794E0B2FA15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4.53% fixed (2019-20)</a:t>
          </a:r>
          <a:endParaRPr lang="en-US" dirty="0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F91E328F-3ECA-46BB-A140-619F61B12142}">
      <dgm:prSet/>
      <dgm:spPr/>
      <dgm:t>
        <a:bodyPr/>
        <a:lstStyle/>
        <a:p>
          <a:pPr rtl="0"/>
          <a:r>
            <a:rPr lang="en-US" dirty="0" smtClean="0"/>
            <a:t>Interest does accrue</a:t>
          </a:r>
          <a:endParaRPr lang="en-US" dirty="0"/>
        </a:p>
      </dgm:t>
    </dgm:pt>
    <dgm:pt modelId="{77CB0EE0-2FCE-4E39-8034-8C831C40D02C}" type="parTrans" cxnId="{D1966662-CE4E-47CB-AE08-43A3A542FB09}">
      <dgm:prSet/>
      <dgm:spPr/>
      <dgm:t>
        <a:bodyPr/>
        <a:lstStyle/>
        <a:p>
          <a:endParaRPr lang="en-US"/>
        </a:p>
      </dgm:t>
    </dgm:pt>
    <dgm:pt modelId="{3B57DC4B-BC2E-47DF-9196-3179686816FE}" type="sibTrans" cxnId="{D1966662-CE4E-47CB-AE08-43A3A542FB09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7.08% fixed (2019-20)</a:t>
          </a:r>
          <a:endParaRPr lang="en-US" dirty="0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2CC23B4F-1DD1-4113-BCAB-F50AAAFBE5EA}">
      <dgm:prSet/>
      <dgm:spPr/>
      <dgm:t>
        <a:bodyPr/>
        <a:lstStyle/>
        <a:p>
          <a:pPr rtl="0"/>
          <a:r>
            <a:rPr lang="en-US" dirty="0" smtClean="0"/>
            <a:t>Interest does accrue</a:t>
          </a:r>
          <a:endParaRPr lang="en-US" dirty="0"/>
        </a:p>
      </dgm:t>
    </dgm:pt>
    <dgm:pt modelId="{86BA8554-3213-45C3-B1C9-F7D4B0016525}" type="parTrans" cxnId="{0C03A31C-6777-4431-95C0-91BED4C550CC}">
      <dgm:prSet/>
      <dgm:spPr/>
      <dgm:t>
        <a:bodyPr/>
        <a:lstStyle/>
        <a:p>
          <a:endParaRPr lang="en-US"/>
        </a:p>
      </dgm:t>
    </dgm:pt>
    <dgm:pt modelId="{10926AFF-BB24-42F7-8386-E857E0699774}" type="sibTrans" cxnId="{0C03A31C-6777-4431-95C0-91BED4C550CC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B08668-C53F-4C27-98D6-B23B2DF71ABB}" type="pres">
      <dgm:prSet presAssocID="{C35052F7-5458-4424-BD4B-5C4166BAEEDC}" presName="root" presStyleCnt="0"/>
      <dgm:spPr/>
      <dgm:t>
        <a:bodyPr/>
        <a:lstStyle/>
        <a:p>
          <a:endParaRPr lang="en-US"/>
        </a:p>
      </dgm:t>
    </dgm:pt>
    <dgm:pt modelId="{227CA19C-95B0-4BAA-84FA-DC13A3EC31CF}" type="pres">
      <dgm:prSet presAssocID="{C35052F7-5458-4424-BD4B-5C4166BAEEDC}" presName="rootComposite" presStyleCnt="0"/>
      <dgm:spPr/>
      <dgm:t>
        <a:bodyPr/>
        <a:lstStyle/>
        <a:p>
          <a:endParaRPr lang="en-US"/>
        </a:p>
      </dgm:t>
    </dgm:pt>
    <dgm:pt modelId="{6317CAB5-E795-4E9F-9D72-9F5E66CF7097}" type="pres">
      <dgm:prSet presAssocID="{C35052F7-5458-4424-BD4B-5C4166BAEEDC}" presName="rootText" presStyleLbl="node1" presStyleIdx="0" presStyleCnt="3"/>
      <dgm:spPr/>
      <dgm:t>
        <a:bodyPr/>
        <a:lstStyle/>
        <a:p>
          <a:endParaRPr lang="en-US"/>
        </a:p>
      </dgm:t>
    </dgm:pt>
    <dgm:pt modelId="{4299CAEF-CCC4-4865-8FB5-DA73CE199278}" type="pres">
      <dgm:prSet presAssocID="{C35052F7-5458-4424-BD4B-5C4166BAEEDC}" presName="rootConnector" presStyleLbl="node1" presStyleIdx="0" presStyleCnt="3"/>
      <dgm:spPr/>
      <dgm:t>
        <a:bodyPr/>
        <a:lstStyle/>
        <a:p>
          <a:endParaRPr lang="en-US"/>
        </a:p>
      </dgm:t>
    </dgm:pt>
    <dgm:pt modelId="{5AB0BACD-E1DD-4517-8C4E-398504D681B5}" type="pres">
      <dgm:prSet presAssocID="{C35052F7-5458-4424-BD4B-5C4166BAEEDC}" presName="childShape" presStyleCnt="0"/>
      <dgm:spPr/>
      <dgm:t>
        <a:bodyPr/>
        <a:lstStyle/>
        <a:p>
          <a:endParaRPr lang="en-US"/>
        </a:p>
      </dgm:t>
    </dgm:pt>
    <dgm:pt modelId="{2C7D0A86-D01A-47A7-A178-53A11ED3FB81}" type="pres">
      <dgm:prSet presAssocID="{DA78E332-9057-4254-9AE9-4F69C7A8C59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2F3DC60-0485-4C1F-99BA-4DE4A2A8DFA1}" type="pres">
      <dgm:prSet presAssocID="{29039EE0-EA35-49E0-AE49-CC18A5491FA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0ED77-4C36-421A-B753-78D24440C45B}" type="pres">
      <dgm:prSet presAssocID="{2E0F456A-559C-48C7-96DE-1935F46FDA98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9A98037-C775-49DB-B611-287031C160EF}" type="pres">
      <dgm:prSet presAssocID="{6E5325CC-5911-4AAB-B321-49692E24E55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C3933-1ECE-41FE-AA4E-8125ACB553EA}" type="pres">
      <dgm:prSet presAssocID="{0D07F33C-429A-456E-A680-9DC1C2FCFA39}" presName="root" presStyleCnt="0"/>
      <dgm:spPr/>
      <dgm:t>
        <a:bodyPr/>
        <a:lstStyle/>
        <a:p>
          <a:endParaRPr lang="en-US"/>
        </a:p>
      </dgm:t>
    </dgm:pt>
    <dgm:pt modelId="{9185F94D-1259-418C-A4B8-1F3015943B27}" type="pres">
      <dgm:prSet presAssocID="{0D07F33C-429A-456E-A680-9DC1C2FCFA39}" presName="rootComposite" presStyleCnt="0"/>
      <dgm:spPr/>
      <dgm:t>
        <a:bodyPr/>
        <a:lstStyle/>
        <a:p>
          <a:endParaRPr lang="en-US"/>
        </a:p>
      </dgm:t>
    </dgm:pt>
    <dgm:pt modelId="{221F144A-3B8D-4C2B-9DA1-A4C94C8D2128}" type="pres">
      <dgm:prSet presAssocID="{0D07F33C-429A-456E-A680-9DC1C2FCFA39}" presName="rootText" presStyleLbl="node1" presStyleIdx="1" presStyleCnt="3" custLinFactNeighborY="-1724"/>
      <dgm:spPr/>
      <dgm:t>
        <a:bodyPr/>
        <a:lstStyle/>
        <a:p>
          <a:endParaRPr lang="en-US"/>
        </a:p>
      </dgm:t>
    </dgm:pt>
    <dgm:pt modelId="{9EE94DD5-2FC2-4130-ADF3-2B7114574F67}" type="pres">
      <dgm:prSet presAssocID="{0D07F33C-429A-456E-A680-9DC1C2FCFA39}" presName="rootConnector" presStyleLbl="node1" presStyleIdx="1" presStyleCnt="3"/>
      <dgm:spPr/>
      <dgm:t>
        <a:bodyPr/>
        <a:lstStyle/>
        <a:p>
          <a:endParaRPr lang="en-US"/>
        </a:p>
      </dgm:t>
    </dgm:pt>
    <dgm:pt modelId="{E73B75B1-3A6A-4738-AEB6-3306CA682DC2}" type="pres">
      <dgm:prSet presAssocID="{0D07F33C-429A-456E-A680-9DC1C2FCFA39}" presName="childShape" presStyleCnt="0"/>
      <dgm:spPr/>
      <dgm:t>
        <a:bodyPr/>
        <a:lstStyle/>
        <a:p>
          <a:endParaRPr lang="en-US"/>
        </a:p>
      </dgm:t>
    </dgm:pt>
    <dgm:pt modelId="{9C81AF79-9F58-4BD8-8578-4BDE70C65B0F}" type="pres">
      <dgm:prSet presAssocID="{8EC1A5A6-5E61-4689-B51E-0C715DBA73FA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69D1AA8-7C5C-4F06-AC44-C82FA6871F0A}" type="pres">
      <dgm:prSet presAssocID="{8B979FBB-79C0-40B7-80BB-7668FB5A8A5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52576-534C-4D06-96A7-26941DAE0FEB}" type="pres">
      <dgm:prSet presAssocID="{77CB0EE0-2FCE-4E39-8034-8C831C40D02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A679FC3-F395-458C-8938-4CB11453E67E}" type="pres">
      <dgm:prSet presAssocID="{F91E328F-3ECA-46BB-A140-619F61B1214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83DC-60E3-457A-B6F3-8B44D84DBB10}" type="pres">
      <dgm:prSet presAssocID="{128428C6-ABEC-4071-9AC4-2769DA648205}" presName="root" presStyleCnt="0"/>
      <dgm:spPr/>
      <dgm:t>
        <a:bodyPr/>
        <a:lstStyle/>
        <a:p>
          <a:endParaRPr lang="en-US"/>
        </a:p>
      </dgm:t>
    </dgm:pt>
    <dgm:pt modelId="{4F1D3AB4-D1ED-42F7-AE0B-C88FA47A5532}" type="pres">
      <dgm:prSet presAssocID="{128428C6-ABEC-4071-9AC4-2769DA648205}" presName="rootComposite" presStyleCnt="0"/>
      <dgm:spPr/>
      <dgm:t>
        <a:bodyPr/>
        <a:lstStyle/>
        <a:p>
          <a:endParaRPr lang="en-US"/>
        </a:p>
      </dgm:t>
    </dgm:pt>
    <dgm:pt modelId="{333FD640-1B70-4733-B0BF-0F5BB4EB396A}" type="pres">
      <dgm:prSet presAssocID="{128428C6-ABEC-4071-9AC4-2769DA648205}" presName="rootText" presStyleLbl="node1" presStyleIdx="2" presStyleCnt="3"/>
      <dgm:spPr/>
      <dgm:t>
        <a:bodyPr/>
        <a:lstStyle/>
        <a:p>
          <a:endParaRPr lang="en-US"/>
        </a:p>
      </dgm:t>
    </dgm:pt>
    <dgm:pt modelId="{480C685B-5F9B-4FB5-B15E-C9A26160007E}" type="pres">
      <dgm:prSet presAssocID="{128428C6-ABEC-4071-9AC4-2769DA648205}" presName="rootConnector" presStyleLbl="node1" presStyleIdx="2" presStyleCnt="3"/>
      <dgm:spPr/>
      <dgm:t>
        <a:bodyPr/>
        <a:lstStyle/>
        <a:p>
          <a:endParaRPr lang="en-US"/>
        </a:p>
      </dgm:t>
    </dgm:pt>
    <dgm:pt modelId="{2A1E3422-7F2B-4CEE-9CBB-FFBA65DAF96F}" type="pres">
      <dgm:prSet presAssocID="{128428C6-ABEC-4071-9AC4-2769DA648205}" presName="childShape" presStyleCnt="0"/>
      <dgm:spPr/>
      <dgm:t>
        <a:bodyPr/>
        <a:lstStyle/>
        <a:p>
          <a:endParaRPr lang="en-US"/>
        </a:p>
      </dgm:t>
    </dgm:pt>
    <dgm:pt modelId="{761F0F74-4494-4C7A-B4F7-81C8F67FCD7C}" type="pres">
      <dgm:prSet presAssocID="{CC8D3FFC-C5CE-4BC5-AF75-550F7CC5496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487B60DB-AD44-4318-B8D7-1F948D94FB5F}" type="pres">
      <dgm:prSet presAssocID="{7BBA28C0-8190-412C-9C07-5B13B202A59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589C0-BACC-4C68-994F-ECEB5C29183D}" type="pres">
      <dgm:prSet presAssocID="{86BA8554-3213-45C3-B1C9-F7D4B001652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83EF2E5-DABE-4D06-96D7-2898339D8AE9}" type="pres">
      <dgm:prSet presAssocID="{2CC23B4F-1DD1-4113-BCAB-F50AAAFBE5E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40814-E199-4C11-A339-A6977729A7F2}" type="presOf" srcId="{8B979FBB-79C0-40B7-80BB-7668FB5A8A57}" destId="{969D1AA8-7C5C-4F06-AC44-C82FA6871F0A}" srcOrd="0" destOrd="0" presId="urn:microsoft.com/office/officeart/2005/8/layout/hierarchy3"/>
    <dgm:cxn modelId="{065F95A9-C031-45DD-A7FE-6FE738BD02FC}" type="presOf" srcId="{86BA8554-3213-45C3-B1C9-F7D4B0016525}" destId="{5DA589C0-BACC-4C68-994F-ECEB5C29183D}" srcOrd="0" destOrd="0" presId="urn:microsoft.com/office/officeart/2005/8/layout/hierarchy3"/>
    <dgm:cxn modelId="{29B3540F-6E19-40F0-94B6-C1BAD5EC40B4}" type="presOf" srcId="{2CC23B4F-1DD1-4113-BCAB-F50AAAFBE5EA}" destId="{D83EF2E5-DABE-4D06-96D7-2898339D8AE9}" srcOrd="0" destOrd="0" presId="urn:microsoft.com/office/officeart/2005/8/layout/hierarchy3"/>
    <dgm:cxn modelId="{A4929823-3CD0-4FF0-8CBA-A62668950BF6}" type="presOf" srcId="{2E0F456A-559C-48C7-96DE-1935F46FDA98}" destId="{51F0ED77-4C36-421A-B753-78D24440C45B}" srcOrd="0" destOrd="0" presId="urn:microsoft.com/office/officeart/2005/8/layout/hierarchy3"/>
    <dgm:cxn modelId="{0C03A31C-6777-4431-95C0-91BED4C550CC}" srcId="{128428C6-ABEC-4071-9AC4-2769DA648205}" destId="{2CC23B4F-1DD1-4113-BCAB-F50AAAFBE5EA}" srcOrd="1" destOrd="0" parTransId="{86BA8554-3213-45C3-B1C9-F7D4B0016525}" sibTransId="{10926AFF-BB24-42F7-8386-E857E0699774}"/>
    <dgm:cxn modelId="{B180C4C2-9054-4E52-AA75-FCF95AB17059}" type="presOf" srcId="{8EC1A5A6-5E61-4689-B51E-0C715DBA73FA}" destId="{9C81AF79-9F58-4BD8-8578-4BDE70C65B0F}" srcOrd="0" destOrd="0" presId="urn:microsoft.com/office/officeart/2005/8/layout/hierarchy3"/>
    <dgm:cxn modelId="{D1966662-CE4E-47CB-AE08-43A3A542FB09}" srcId="{0D07F33C-429A-456E-A680-9DC1C2FCFA39}" destId="{F91E328F-3ECA-46BB-A140-619F61B12142}" srcOrd="1" destOrd="0" parTransId="{77CB0EE0-2FCE-4E39-8034-8C831C40D02C}" sibTransId="{3B57DC4B-BC2E-47DF-9196-3179686816FE}"/>
    <dgm:cxn modelId="{EC0B3461-3F70-44C0-B177-A75A1C7CF3E2}" type="presOf" srcId="{6E5325CC-5911-4AAB-B321-49692E24E556}" destId="{F9A98037-C775-49DB-B611-287031C160EF}" srcOrd="0" destOrd="0" presId="urn:microsoft.com/office/officeart/2005/8/layout/hierarchy3"/>
    <dgm:cxn modelId="{27567FCF-828F-4357-B78E-153A441B5715}" type="presOf" srcId="{F91E328F-3ECA-46BB-A140-619F61B12142}" destId="{5A679FC3-F395-458C-8938-4CB11453E67E}" srcOrd="0" destOrd="0" presId="urn:microsoft.com/office/officeart/2005/8/layout/hierarchy3"/>
    <dgm:cxn modelId="{D098E74C-631F-480C-B304-7109B3E2A64E}" type="presOf" srcId="{2EA0FC77-3ABD-41A9-A2B7-2255F4782C1E}" destId="{C449DDC9-4DF3-4287-AA76-BCE69469BAD6}" srcOrd="0" destOrd="0" presId="urn:microsoft.com/office/officeart/2005/8/layout/hierarchy3"/>
    <dgm:cxn modelId="{CD1AE5D9-19CD-4167-B55A-DF960246C6B7}" type="presOf" srcId="{DA78E332-9057-4254-9AE9-4F69C7A8C59E}" destId="{2C7D0A86-D01A-47A7-A178-53A11ED3FB81}" srcOrd="0" destOrd="0" presId="urn:microsoft.com/office/officeart/2005/8/layout/hierarchy3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017FCCA7-47B2-491C-A769-87AD3001E347}" srcId="{0D07F33C-429A-456E-A680-9DC1C2FCFA39}" destId="{8B979FBB-79C0-40B7-80BB-7668FB5A8A57}" srcOrd="0" destOrd="0" parTransId="{8EC1A5A6-5E61-4689-B51E-0C715DBA73FA}" sibTransId="{C751AB3B-8056-43F8-82F4-011D253647CD}"/>
    <dgm:cxn modelId="{AF43EAE7-3445-49EA-A40E-89F100B8DE74}" srcId="{2EA0FC77-3ABD-41A9-A2B7-2255F4782C1E}" destId="{0D07F33C-429A-456E-A680-9DC1C2FCFA39}" srcOrd="1" destOrd="0" parTransId="{BBD22E7F-471C-4545-885F-8379687EBB49}" sibTransId="{3223365B-C652-4893-91EB-830003D6C2C8}"/>
    <dgm:cxn modelId="{85012178-B4BA-490C-8755-C232F10F3BED}" type="presOf" srcId="{0D07F33C-429A-456E-A680-9DC1C2FCFA39}" destId="{9EE94DD5-2FC2-4130-ADF3-2B7114574F67}" srcOrd="1" destOrd="0" presId="urn:microsoft.com/office/officeart/2005/8/layout/hierarchy3"/>
    <dgm:cxn modelId="{71E14DDE-45E7-465B-8AAD-5E3D96C0F80F}" type="presOf" srcId="{C35052F7-5458-4424-BD4B-5C4166BAEEDC}" destId="{4299CAEF-CCC4-4865-8FB5-DA73CE199278}" srcOrd="1" destOrd="0" presId="urn:microsoft.com/office/officeart/2005/8/layout/hierarchy3"/>
    <dgm:cxn modelId="{5A8A8636-F88B-4DF2-BFF9-E766A3A6C3D9}" type="presOf" srcId="{CC8D3FFC-C5CE-4BC5-AF75-550F7CC54966}" destId="{761F0F74-4494-4C7A-B4F7-81C8F67FCD7C}" srcOrd="0" destOrd="0" presId="urn:microsoft.com/office/officeart/2005/8/layout/hierarchy3"/>
    <dgm:cxn modelId="{067180C6-45C4-474A-A830-B794E0B2FA15}" srcId="{C35052F7-5458-4424-BD4B-5C4166BAEEDC}" destId="{6E5325CC-5911-4AAB-B321-49692E24E556}" srcOrd="1" destOrd="0" parTransId="{2E0F456A-559C-48C7-96DE-1935F46FDA98}" sibTransId="{2231F4C2-8195-4445-BB76-90BD5BB1ACF6}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19254AAA-E547-49C1-9716-9E2E5E3A62D0}" type="presOf" srcId="{C35052F7-5458-4424-BD4B-5C4166BAEEDC}" destId="{6317CAB5-E795-4E9F-9D72-9F5E66CF7097}" srcOrd="0" destOrd="0" presId="urn:microsoft.com/office/officeart/2005/8/layout/hierarchy3"/>
    <dgm:cxn modelId="{A14B35D5-179C-4438-BC3C-A50B8B2D5917}" type="presOf" srcId="{7BBA28C0-8190-412C-9C07-5B13B202A596}" destId="{487B60DB-AD44-4318-B8D7-1F948D94FB5F}" srcOrd="0" destOrd="0" presId="urn:microsoft.com/office/officeart/2005/8/layout/hierarchy3"/>
    <dgm:cxn modelId="{31B45FEB-1F9E-4DA1-9AE9-738FBD987518}" type="presOf" srcId="{77CB0EE0-2FCE-4E39-8034-8C831C40D02C}" destId="{FE652576-534C-4D06-96A7-26941DAE0FEB}" srcOrd="0" destOrd="0" presId="urn:microsoft.com/office/officeart/2005/8/layout/hierarchy3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BB8FB869-C979-4D99-AB55-199484EB43BC}" type="presOf" srcId="{29039EE0-EA35-49E0-AE49-CC18A5491FAA}" destId="{32F3DC60-0485-4C1F-99BA-4DE4A2A8DFA1}" srcOrd="0" destOrd="0" presId="urn:microsoft.com/office/officeart/2005/8/layout/hierarchy3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DCDF4DBA-5927-44F4-AE42-219216C2875F}" type="presOf" srcId="{128428C6-ABEC-4071-9AC4-2769DA648205}" destId="{333FD640-1B70-4733-B0BF-0F5BB4EB396A}" srcOrd="0" destOrd="0" presId="urn:microsoft.com/office/officeart/2005/8/layout/hierarchy3"/>
    <dgm:cxn modelId="{74204EC6-5F79-4200-B973-28CE1FA6275F}" type="presOf" srcId="{128428C6-ABEC-4071-9AC4-2769DA648205}" destId="{480C685B-5F9B-4FB5-B15E-C9A26160007E}" srcOrd="1" destOrd="0" presId="urn:microsoft.com/office/officeart/2005/8/layout/hierarchy3"/>
    <dgm:cxn modelId="{25E87A01-9507-43E6-82D9-37092DBB9B42}" type="presOf" srcId="{0D07F33C-429A-456E-A680-9DC1C2FCFA39}" destId="{221F144A-3B8D-4C2B-9DA1-A4C94C8D2128}" srcOrd="0" destOrd="0" presId="urn:microsoft.com/office/officeart/2005/8/layout/hierarchy3"/>
    <dgm:cxn modelId="{EC5102ED-68E2-4CDB-ABD6-637ABC0D7603}" type="presParOf" srcId="{C449DDC9-4DF3-4287-AA76-BCE69469BAD6}" destId="{94B08668-C53F-4C27-98D6-B23B2DF71ABB}" srcOrd="0" destOrd="0" presId="urn:microsoft.com/office/officeart/2005/8/layout/hierarchy3"/>
    <dgm:cxn modelId="{58ECB2C9-C921-42B1-A53F-63A2CA53A561}" type="presParOf" srcId="{94B08668-C53F-4C27-98D6-B23B2DF71ABB}" destId="{227CA19C-95B0-4BAA-84FA-DC13A3EC31CF}" srcOrd="0" destOrd="0" presId="urn:microsoft.com/office/officeart/2005/8/layout/hierarchy3"/>
    <dgm:cxn modelId="{DA6BE1FE-4B02-4BAF-9B27-5472D735EE46}" type="presParOf" srcId="{227CA19C-95B0-4BAA-84FA-DC13A3EC31CF}" destId="{6317CAB5-E795-4E9F-9D72-9F5E66CF7097}" srcOrd="0" destOrd="0" presId="urn:microsoft.com/office/officeart/2005/8/layout/hierarchy3"/>
    <dgm:cxn modelId="{7A9E97DB-F066-4F52-93DD-DB8C3F3C4848}" type="presParOf" srcId="{227CA19C-95B0-4BAA-84FA-DC13A3EC31CF}" destId="{4299CAEF-CCC4-4865-8FB5-DA73CE199278}" srcOrd="1" destOrd="0" presId="urn:microsoft.com/office/officeart/2005/8/layout/hierarchy3"/>
    <dgm:cxn modelId="{5D74B6CC-D5E0-4EA3-82B4-4D00915DEFE5}" type="presParOf" srcId="{94B08668-C53F-4C27-98D6-B23B2DF71ABB}" destId="{5AB0BACD-E1DD-4517-8C4E-398504D681B5}" srcOrd="1" destOrd="0" presId="urn:microsoft.com/office/officeart/2005/8/layout/hierarchy3"/>
    <dgm:cxn modelId="{9706D16E-7251-48E7-9C04-3EC8C0D328D1}" type="presParOf" srcId="{5AB0BACD-E1DD-4517-8C4E-398504D681B5}" destId="{2C7D0A86-D01A-47A7-A178-53A11ED3FB81}" srcOrd="0" destOrd="0" presId="urn:microsoft.com/office/officeart/2005/8/layout/hierarchy3"/>
    <dgm:cxn modelId="{A8EF8BEA-5684-46A4-9C3D-3BAFB554FA35}" type="presParOf" srcId="{5AB0BACD-E1DD-4517-8C4E-398504D681B5}" destId="{32F3DC60-0485-4C1F-99BA-4DE4A2A8DFA1}" srcOrd="1" destOrd="0" presId="urn:microsoft.com/office/officeart/2005/8/layout/hierarchy3"/>
    <dgm:cxn modelId="{4BECE726-575F-4C0F-BAFB-2AA432502CE5}" type="presParOf" srcId="{5AB0BACD-E1DD-4517-8C4E-398504D681B5}" destId="{51F0ED77-4C36-421A-B753-78D24440C45B}" srcOrd="2" destOrd="0" presId="urn:microsoft.com/office/officeart/2005/8/layout/hierarchy3"/>
    <dgm:cxn modelId="{8F913FAE-8279-4542-860D-33B247E1EEB5}" type="presParOf" srcId="{5AB0BACD-E1DD-4517-8C4E-398504D681B5}" destId="{F9A98037-C775-49DB-B611-287031C160EF}" srcOrd="3" destOrd="0" presId="urn:microsoft.com/office/officeart/2005/8/layout/hierarchy3"/>
    <dgm:cxn modelId="{F2BACE55-83C0-4431-A158-ACE40293C637}" type="presParOf" srcId="{C449DDC9-4DF3-4287-AA76-BCE69469BAD6}" destId="{736C3933-1ECE-41FE-AA4E-8125ACB553EA}" srcOrd="1" destOrd="0" presId="urn:microsoft.com/office/officeart/2005/8/layout/hierarchy3"/>
    <dgm:cxn modelId="{D43A55B6-8496-4A8F-8433-BB6430B383CC}" type="presParOf" srcId="{736C3933-1ECE-41FE-AA4E-8125ACB553EA}" destId="{9185F94D-1259-418C-A4B8-1F3015943B27}" srcOrd="0" destOrd="0" presId="urn:microsoft.com/office/officeart/2005/8/layout/hierarchy3"/>
    <dgm:cxn modelId="{4A1D151C-02AA-4B6D-82ED-0E49082783F4}" type="presParOf" srcId="{9185F94D-1259-418C-A4B8-1F3015943B27}" destId="{221F144A-3B8D-4C2B-9DA1-A4C94C8D2128}" srcOrd="0" destOrd="0" presId="urn:microsoft.com/office/officeart/2005/8/layout/hierarchy3"/>
    <dgm:cxn modelId="{73289A0B-95D3-473B-9103-80BF8301A844}" type="presParOf" srcId="{9185F94D-1259-418C-A4B8-1F3015943B27}" destId="{9EE94DD5-2FC2-4130-ADF3-2B7114574F67}" srcOrd="1" destOrd="0" presId="urn:microsoft.com/office/officeart/2005/8/layout/hierarchy3"/>
    <dgm:cxn modelId="{C665768F-0A1E-4EDA-8D3E-7F1E13BA1949}" type="presParOf" srcId="{736C3933-1ECE-41FE-AA4E-8125ACB553EA}" destId="{E73B75B1-3A6A-4738-AEB6-3306CA682DC2}" srcOrd="1" destOrd="0" presId="urn:microsoft.com/office/officeart/2005/8/layout/hierarchy3"/>
    <dgm:cxn modelId="{F460E1A9-3B95-4EF8-AA32-CC3576366725}" type="presParOf" srcId="{E73B75B1-3A6A-4738-AEB6-3306CA682DC2}" destId="{9C81AF79-9F58-4BD8-8578-4BDE70C65B0F}" srcOrd="0" destOrd="0" presId="urn:microsoft.com/office/officeart/2005/8/layout/hierarchy3"/>
    <dgm:cxn modelId="{32B8A3B0-E5A7-484A-AC9C-F0BCD2C41F28}" type="presParOf" srcId="{E73B75B1-3A6A-4738-AEB6-3306CA682DC2}" destId="{969D1AA8-7C5C-4F06-AC44-C82FA6871F0A}" srcOrd="1" destOrd="0" presId="urn:microsoft.com/office/officeart/2005/8/layout/hierarchy3"/>
    <dgm:cxn modelId="{49BE016F-0416-4357-A2FB-F02857132249}" type="presParOf" srcId="{E73B75B1-3A6A-4738-AEB6-3306CA682DC2}" destId="{FE652576-534C-4D06-96A7-26941DAE0FEB}" srcOrd="2" destOrd="0" presId="urn:microsoft.com/office/officeart/2005/8/layout/hierarchy3"/>
    <dgm:cxn modelId="{A85D45C2-E3B0-450C-AEC1-F3DFA29E9CE9}" type="presParOf" srcId="{E73B75B1-3A6A-4738-AEB6-3306CA682DC2}" destId="{5A679FC3-F395-458C-8938-4CB11453E67E}" srcOrd="3" destOrd="0" presId="urn:microsoft.com/office/officeart/2005/8/layout/hierarchy3"/>
    <dgm:cxn modelId="{1A7CE565-E860-4B1E-9B1C-E5D177B914C3}" type="presParOf" srcId="{C449DDC9-4DF3-4287-AA76-BCE69469BAD6}" destId="{9E1983DC-60E3-457A-B6F3-8B44D84DBB10}" srcOrd="2" destOrd="0" presId="urn:microsoft.com/office/officeart/2005/8/layout/hierarchy3"/>
    <dgm:cxn modelId="{86019E0A-3153-4EA4-9E33-A657C46F2D73}" type="presParOf" srcId="{9E1983DC-60E3-457A-B6F3-8B44D84DBB10}" destId="{4F1D3AB4-D1ED-42F7-AE0B-C88FA47A5532}" srcOrd="0" destOrd="0" presId="urn:microsoft.com/office/officeart/2005/8/layout/hierarchy3"/>
    <dgm:cxn modelId="{1BE8822C-2F3D-4CA4-A253-726D52C5B759}" type="presParOf" srcId="{4F1D3AB4-D1ED-42F7-AE0B-C88FA47A5532}" destId="{333FD640-1B70-4733-B0BF-0F5BB4EB396A}" srcOrd="0" destOrd="0" presId="urn:microsoft.com/office/officeart/2005/8/layout/hierarchy3"/>
    <dgm:cxn modelId="{5772A105-2C1B-496A-848E-43A77FB5586F}" type="presParOf" srcId="{4F1D3AB4-D1ED-42F7-AE0B-C88FA47A5532}" destId="{480C685B-5F9B-4FB5-B15E-C9A26160007E}" srcOrd="1" destOrd="0" presId="urn:microsoft.com/office/officeart/2005/8/layout/hierarchy3"/>
    <dgm:cxn modelId="{3AFA91B1-E7C7-45DF-8F86-1CFE224C475A}" type="presParOf" srcId="{9E1983DC-60E3-457A-B6F3-8B44D84DBB10}" destId="{2A1E3422-7F2B-4CEE-9CBB-FFBA65DAF96F}" srcOrd="1" destOrd="0" presId="urn:microsoft.com/office/officeart/2005/8/layout/hierarchy3"/>
    <dgm:cxn modelId="{34CBB8C8-72CE-47C2-9F87-AAAA7BEF2BC7}" type="presParOf" srcId="{2A1E3422-7F2B-4CEE-9CBB-FFBA65DAF96F}" destId="{761F0F74-4494-4C7A-B4F7-81C8F67FCD7C}" srcOrd="0" destOrd="0" presId="urn:microsoft.com/office/officeart/2005/8/layout/hierarchy3"/>
    <dgm:cxn modelId="{64F5B1F8-A1DA-4951-AAC5-039BB21BF0FE}" type="presParOf" srcId="{2A1E3422-7F2B-4CEE-9CBB-FFBA65DAF96F}" destId="{487B60DB-AD44-4318-B8D7-1F948D94FB5F}" srcOrd="1" destOrd="0" presId="urn:microsoft.com/office/officeart/2005/8/layout/hierarchy3"/>
    <dgm:cxn modelId="{D8C84773-4BCD-43FF-9997-5FAF97395CD9}" type="presParOf" srcId="{2A1E3422-7F2B-4CEE-9CBB-FFBA65DAF96F}" destId="{5DA589C0-BACC-4C68-994F-ECEB5C29183D}" srcOrd="2" destOrd="0" presId="urn:microsoft.com/office/officeart/2005/8/layout/hierarchy3"/>
    <dgm:cxn modelId="{F760B036-94A4-477E-8F5C-1F64AB7DB324}" type="presParOf" srcId="{2A1E3422-7F2B-4CEE-9CBB-FFBA65DAF96F}" destId="{D83EF2E5-DABE-4D06-96D7-2898339D8AE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98331-8F05-449E-8555-FAD4D43E72DE}">
      <dsp:nvSpPr>
        <dsp:cNvPr id="0" name=""/>
        <dsp:cNvSpPr/>
      </dsp:nvSpPr>
      <dsp:spPr>
        <a:xfrm>
          <a:off x="1544" y="447408"/>
          <a:ext cx="1774676" cy="887338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Pell Grant</a:t>
          </a:r>
          <a:endParaRPr lang="en-US" sz="2700" kern="1200" dirty="0"/>
        </a:p>
      </dsp:txBody>
      <dsp:txXfrm>
        <a:off x="27533" y="473397"/>
        <a:ext cx="1722698" cy="835360"/>
      </dsp:txXfrm>
    </dsp:sp>
    <dsp:sp modelId="{85DCE743-4FF4-4392-85A7-A058CB5FF843}">
      <dsp:nvSpPr>
        <dsp:cNvPr id="0" name=""/>
        <dsp:cNvSpPr/>
      </dsp:nvSpPr>
      <dsp:spPr>
        <a:xfrm>
          <a:off x="179011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0993D-1705-4FEE-8A7B-A4EF73B8DEF1}">
      <dsp:nvSpPr>
        <dsp:cNvPr id="0" name=""/>
        <dsp:cNvSpPr/>
      </dsp:nvSpPr>
      <dsp:spPr>
        <a:xfrm>
          <a:off x="356479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 – 5576 EFC</a:t>
          </a:r>
          <a:br>
            <a:rPr lang="en-US" sz="1800" kern="1200" dirty="0" smtClean="0"/>
          </a:br>
          <a:r>
            <a:rPr lang="en-US" sz="1800" kern="1200" dirty="0" smtClean="0"/>
            <a:t>Need based (2019-20)</a:t>
          </a:r>
        </a:p>
      </dsp:txBody>
      <dsp:txXfrm>
        <a:off x="382468" y="1582569"/>
        <a:ext cx="1367762" cy="835360"/>
      </dsp:txXfrm>
    </dsp:sp>
    <dsp:sp modelId="{0CEE2EC4-ED1C-4954-992F-2AC303F2B696}">
      <dsp:nvSpPr>
        <dsp:cNvPr id="0" name=""/>
        <dsp:cNvSpPr/>
      </dsp:nvSpPr>
      <dsp:spPr>
        <a:xfrm>
          <a:off x="179011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3BD38-8A21-4C25-872D-A96C61A01AE6}">
      <dsp:nvSpPr>
        <dsp:cNvPr id="0" name=""/>
        <dsp:cNvSpPr/>
      </dsp:nvSpPr>
      <dsp:spPr>
        <a:xfrm>
          <a:off x="356479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$2,065 per </a:t>
          </a:r>
          <a:r>
            <a:rPr lang="en-US" sz="1800" kern="1200" dirty="0" err="1" smtClean="0"/>
            <a:t>trim’ster</a:t>
          </a:r>
          <a:r>
            <a:rPr lang="en-US" sz="1800" kern="1200" dirty="0" smtClean="0"/>
            <a:t> max (2019-20)</a:t>
          </a:r>
        </a:p>
      </dsp:txBody>
      <dsp:txXfrm>
        <a:off x="382468" y="2691742"/>
        <a:ext cx="1367762" cy="835360"/>
      </dsp:txXfrm>
    </dsp:sp>
    <dsp:sp modelId="{0EC32E0E-E222-48BA-9EC6-A27E47FA410C}">
      <dsp:nvSpPr>
        <dsp:cNvPr id="0" name=""/>
        <dsp:cNvSpPr/>
      </dsp:nvSpPr>
      <dsp:spPr>
        <a:xfrm>
          <a:off x="2219889" y="447408"/>
          <a:ext cx="1774676" cy="887338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TSAA</a:t>
          </a:r>
          <a:endParaRPr lang="en-US" sz="2700" kern="1200" dirty="0"/>
        </a:p>
      </dsp:txBody>
      <dsp:txXfrm>
        <a:off x="2245878" y="473397"/>
        <a:ext cx="1722698" cy="835360"/>
      </dsp:txXfrm>
    </dsp:sp>
    <dsp:sp modelId="{5A295B5E-800F-4000-816F-17155D106A2A}">
      <dsp:nvSpPr>
        <dsp:cNvPr id="0" name=""/>
        <dsp:cNvSpPr/>
      </dsp:nvSpPr>
      <dsp:spPr>
        <a:xfrm>
          <a:off x="2397356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0CC12-F0CB-4134-B9BC-A42FB6DF6DE9}">
      <dsp:nvSpPr>
        <dsp:cNvPr id="0" name=""/>
        <dsp:cNvSpPr/>
      </dsp:nvSpPr>
      <dsp:spPr>
        <a:xfrm>
          <a:off x="2574824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 – 2,100 EFC</a:t>
          </a:r>
          <a:br>
            <a:rPr lang="en-US" sz="1800" kern="1200" dirty="0" smtClean="0"/>
          </a:br>
          <a:r>
            <a:rPr lang="en-US" sz="1800" kern="1200" dirty="0" smtClean="0"/>
            <a:t>February 1</a:t>
          </a:r>
          <a:endParaRPr lang="en-US" sz="1800" kern="1200" dirty="0"/>
        </a:p>
      </dsp:txBody>
      <dsp:txXfrm>
        <a:off x="2600813" y="1582569"/>
        <a:ext cx="1367762" cy="835360"/>
      </dsp:txXfrm>
    </dsp:sp>
    <dsp:sp modelId="{EE8EBCEB-A6F1-42AC-A167-6DAC7D8A3CA3}">
      <dsp:nvSpPr>
        <dsp:cNvPr id="0" name=""/>
        <dsp:cNvSpPr/>
      </dsp:nvSpPr>
      <dsp:spPr>
        <a:xfrm>
          <a:off x="2397356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2574824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$333 per trimester</a:t>
          </a:r>
          <a:endParaRPr lang="en-US" sz="1800" kern="1200" dirty="0"/>
        </a:p>
      </dsp:txBody>
      <dsp:txXfrm>
        <a:off x="2600813" y="2691742"/>
        <a:ext cx="1367762" cy="835360"/>
      </dsp:txXfrm>
    </dsp:sp>
    <dsp:sp modelId="{6FFA1F66-DC45-4592-9FF6-3A672DE0EB1E}">
      <dsp:nvSpPr>
        <dsp:cNvPr id="0" name=""/>
        <dsp:cNvSpPr/>
      </dsp:nvSpPr>
      <dsp:spPr>
        <a:xfrm>
          <a:off x="4438234" y="447408"/>
          <a:ext cx="1774676" cy="88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Wilder- Naifeh</a:t>
          </a:r>
          <a:endParaRPr lang="en-US" sz="2700" kern="1200" dirty="0"/>
        </a:p>
      </dsp:txBody>
      <dsp:txXfrm>
        <a:off x="4464223" y="473397"/>
        <a:ext cx="1722698" cy="835360"/>
      </dsp:txXfrm>
    </dsp:sp>
    <dsp:sp modelId="{67B13B24-EDF8-448E-B4B3-33796686F069}">
      <dsp:nvSpPr>
        <dsp:cNvPr id="0" name=""/>
        <dsp:cNvSpPr/>
      </dsp:nvSpPr>
      <dsp:spPr>
        <a:xfrm>
          <a:off x="4615702" y="1334746"/>
          <a:ext cx="177297" cy="68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517"/>
              </a:lnTo>
              <a:lnTo>
                <a:pt x="177297" y="680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61574-4B64-4D6B-90A5-40FC6A2027AE}">
      <dsp:nvSpPr>
        <dsp:cNvPr id="0" name=""/>
        <dsp:cNvSpPr/>
      </dsp:nvSpPr>
      <dsp:spPr>
        <a:xfrm>
          <a:off x="4792999" y="1571594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Certificate/</a:t>
          </a:r>
          <a:br>
            <a:rPr lang="en-US" sz="1800" kern="1200" dirty="0" smtClean="0"/>
          </a:br>
          <a:r>
            <a:rPr lang="en-US" sz="1800" kern="1200" dirty="0" smtClean="0"/>
            <a:t>Diploma TCAT</a:t>
          </a:r>
          <a:endParaRPr lang="en-US" sz="1800" kern="1200" dirty="0"/>
        </a:p>
      </dsp:txBody>
      <dsp:txXfrm>
        <a:off x="4818988" y="1597583"/>
        <a:ext cx="1367762" cy="835360"/>
      </dsp:txXfrm>
    </dsp:sp>
    <dsp:sp modelId="{6DCA45C2-2F4A-4833-B6FA-1D876178EB7B}">
      <dsp:nvSpPr>
        <dsp:cNvPr id="0" name=""/>
        <dsp:cNvSpPr/>
      </dsp:nvSpPr>
      <dsp:spPr>
        <a:xfrm>
          <a:off x="4615702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551FA-B10D-4D5B-9745-FEB1560B8B7E}">
      <dsp:nvSpPr>
        <dsp:cNvPr id="0" name=""/>
        <dsp:cNvSpPr/>
      </dsp:nvSpPr>
      <dsp:spPr>
        <a:xfrm>
          <a:off x="4793169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$667 per trimester</a:t>
          </a:r>
          <a:endParaRPr lang="en-US" sz="1800" kern="1200" dirty="0"/>
        </a:p>
      </dsp:txBody>
      <dsp:txXfrm>
        <a:off x="4819158" y="2691742"/>
        <a:ext cx="1367762" cy="835360"/>
      </dsp:txXfrm>
    </dsp:sp>
    <dsp:sp modelId="{448BC5A9-6BC3-4BAA-B676-7D0A69CD0E02}">
      <dsp:nvSpPr>
        <dsp:cNvPr id="0" name=""/>
        <dsp:cNvSpPr/>
      </dsp:nvSpPr>
      <dsp:spPr>
        <a:xfrm>
          <a:off x="6656579" y="447408"/>
          <a:ext cx="1774676" cy="88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TN Promise</a:t>
          </a:r>
          <a:endParaRPr lang="en-US" sz="2700" kern="1200" dirty="0"/>
        </a:p>
      </dsp:txBody>
      <dsp:txXfrm>
        <a:off x="6682568" y="473397"/>
        <a:ext cx="1722698" cy="835360"/>
      </dsp:txXfrm>
    </dsp:sp>
    <dsp:sp modelId="{37F638CE-2FBF-4AE5-ACE1-FF24A913A6FF}">
      <dsp:nvSpPr>
        <dsp:cNvPr id="0" name=""/>
        <dsp:cNvSpPr/>
      </dsp:nvSpPr>
      <dsp:spPr>
        <a:xfrm>
          <a:off x="6834047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C2AA8-965C-49C6-8263-B4A022121E76}">
      <dsp:nvSpPr>
        <dsp:cNvPr id="0" name=""/>
        <dsp:cNvSpPr/>
      </dsp:nvSpPr>
      <dsp:spPr>
        <a:xfrm>
          <a:off x="7011514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Last dollar to offset tuition</a:t>
          </a:r>
          <a:endParaRPr lang="en-US" sz="1800" kern="1200" dirty="0"/>
        </a:p>
      </dsp:txBody>
      <dsp:txXfrm>
        <a:off x="7037503" y="1582569"/>
        <a:ext cx="1367762" cy="835360"/>
      </dsp:txXfrm>
    </dsp:sp>
    <dsp:sp modelId="{7C0888F2-1678-4EC6-934B-8BBE55B7D78D}">
      <dsp:nvSpPr>
        <dsp:cNvPr id="0" name=""/>
        <dsp:cNvSpPr/>
      </dsp:nvSpPr>
      <dsp:spPr>
        <a:xfrm>
          <a:off x="6834047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FDDBA-D27A-4FA7-B665-59A4AE5C82A7}">
      <dsp:nvSpPr>
        <dsp:cNvPr id="0" name=""/>
        <dsp:cNvSpPr/>
      </dsp:nvSpPr>
      <dsp:spPr>
        <a:xfrm>
          <a:off x="7011514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Award amount varies</a:t>
          </a:r>
          <a:endParaRPr lang="en-US" sz="1800" kern="1200" dirty="0"/>
        </a:p>
      </dsp:txBody>
      <dsp:txXfrm>
        <a:off x="7037503" y="2691742"/>
        <a:ext cx="1367762" cy="835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BF50F-424D-4927-9CF9-DFF98003EB97}">
      <dsp:nvSpPr>
        <dsp:cNvPr id="0" name=""/>
        <dsp:cNvSpPr/>
      </dsp:nvSpPr>
      <dsp:spPr>
        <a:xfrm>
          <a:off x="0" y="18517"/>
          <a:ext cx="8432800" cy="12232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Ned McWherter Scholars</a:t>
          </a:r>
          <a:endParaRPr lang="en-US" sz="5100" kern="1200" dirty="0"/>
        </a:p>
      </dsp:txBody>
      <dsp:txXfrm>
        <a:off x="59713" y="78230"/>
        <a:ext cx="8313374" cy="1103809"/>
      </dsp:txXfrm>
    </dsp:sp>
    <dsp:sp modelId="{66F36A26-8B4E-4950-AF08-95796B14BBC8}">
      <dsp:nvSpPr>
        <dsp:cNvPr id="0" name=""/>
        <dsp:cNvSpPr/>
      </dsp:nvSpPr>
      <dsp:spPr>
        <a:xfrm>
          <a:off x="0" y="1388632"/>
          <a:ext cx="8432800" cy="12232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CSS Profile</a:t>
          </a:r>
          <a:endParaRPr lang="en-US" sz="5100" kern="1200" dirty="0"/>
        </a:p>
      </dsp:txBody>
      <dsp:txXfrm>
        <a:off x="59713" y="1448345"/>
        <a:ext cx="8313374" cy="1103809"/>
      </dsp:txXfrm>
    </dsp:sp>
    <dsp:sp modelId="{5381D90C-AA02-4762-B25C-E7B1C1D30584}">
      <dsp:nvSpPr>
        <dsp:cNvPr id="0" name=""/>
        <dsp:cNvSpPr/>
      </dsp:nvSpPr>
      <dsp:spPr>
        <a:xfrm>
          <a:off x="0" y="2758747"/>
          <a:ext cx="8432800" cy="12232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Fee Discount Program</a:t>
          </a:r>
          <a:endParaRPr lang="en-US" sz="5100" kern="1200" dirty="0"/>
        </a:p>
      </dsp:txBody>
      <dsp:txXfrm>
        <a:off x="59713" y="2818460"/>
        <a:ext cx="8313374" cy="11038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BF50F-424D-4927-9CF9-DFF98003EB97}">
      <dsp:nvSpPr>
        <dsp:cNvPr id="0" name=""/>
        <dsp:cNvSpPr/>
      </dsp:nvSpPr>
      <dsp:spPr>
        <a:xfrm>
          <a:off x="0" y="18517"/>
          <a:ext cx="8432800" cy="12232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HOPE Foster Grant (14+)</a:t>
          </a:r>
          <a:endParaRPr lang="en-US" sz="5100" kern="1200" dirty="0"/>
        </a:p>
      </dsp:txBody>
      <dsp:txXfrm>
        <a:off x="59713" y="78230"/>
        <a:ext cx="8313374" cy="1103809"/>
      </dsp:txXfrm>
    </dsp:sp>
    <dsp:sp modelId="{66F36A26-8B4E-4950-AF08-95796B14BBC8}">
      <dsp:nvSpPr>
        <dsp:cNvPr id="0" name=""/>
        <dsp:cNvSpPr/>
      </dsp:nvSpPr>
      <dsp:spPr>
        <a:xfrm>
          <a:off x="0" y="1388632"/>
          <a:ext cx="8432800" cy="12232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TN Bright Futures (16+) </a:t>
          </a:r>
          <a:endParaRPr lang="en-US" sz="5100" kern="1200" dirty="0"/>
        </a:p>
      </dsp:txBody>
      <dsp:txXfrm>
        <a:off x="59713" y="1448345"/>
        <a:ext cx="8313374" cy="1103809"/>
      </dsp:txXfrm>
    </dsp:sp>
    <dsp:sp modelId="{5381D90C-AA02-4762-B25C-E7B1C1D30584}">
      <dsp:nvSpPr>
        <dsp:cNvPr id="0" name=""/>
        <dsp:cNvSpPr/>
      </dsp:nvSpPr>
      <dsp:spPr>
        <a:xfrm>
          <a:off x="0" y="2758747"/>
          <a:ext cx="8432800" cy="12232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Chafee ETV Scholarship</a:t>
          </a:r>
          <a:endParaRPr lang="en-US" sz="5100" kern="1200" dirty="0"/>
        </a:p>
      </dsp:txBody>
      <dsp:txXfrm>
        <a:off x="59713" y="2818460"/>
        <a:ext cx="8313374" cy="11038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8243-448C-4D34-A3F4-EBDEEB60B368}">
      <dsp:nvSpPr>
        <dsp:cNvPr id="0" name=""/>
        <dsp:cNvSpPr/>
      </dsp:nvSpPr>
      <dsp:spPr>
        <a:xfrm rot="5400000">
          <a:off x="5235830" y="-2466577"/>
          <a:ext cx="614920" cy="570532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>
              <a:solidFill>
                <a:schemeClr val="tx2"/>
              </a:solidFill>
            </a:rPr>
            <a:t>IDEAL Program</a:t>
          </a:r>
          <a:endParaRPr lang="en-US" sz="3100" b="0" kern="1200" dirty="0">
            <a:solidFill>
              <a:schemeClr val="tx2"/>
            </a:solidFill>
          </a:endParaRPr>
        </a:p>
      </dsp:txBody>
      <dsp:txXfrm rot="-5400000">
        <a:off x="2690629" y="108642"/>
        <a:ext cx="5675304" cy="554884"/>
      </dsp:txXfrm>
    </dsp:sp>
    <dsp:sp modelId="{C96D53A8-5E45-49A4-A446-E5E6EDD3CF2F}">
      <dsp:nvSpPr>
        <dsp:cNvPr id="0" name=""/>
        <dsp:cNvSpPr/>
      </dsp:nvSpPr>
      <dsp:spPr>
        <a:xfrm>
          <a:off x="36847" y="1758"/>
          <a:ext cx="2653781" cy="7686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Lipscomb University</a:t>
          </a:r>
          <a:endParaRPr lang="en-US" sz="2100" b="1" kern="1200" dirty="0"/>
        </a:p>
      </dsp:txBody>
      <dsp:txXfrm>
        <a:off x="74369" y="39280"/>
        <a:ext cx="2578737" cy="693606"/>
      </dsp:txXfrm>
    </dsp:sp>
    <dsp:sp modelId="{B96E9053-B97B-4840-A830-12494E41ECB8}">
      <dsp:nvSpPr>
        <dsp:cNvPr id="0" name=""/>
        <dsp:cNvSpPr/>
      </dsp:nvSpPr>
      <dsp:spPr>
        <a:xfrm rot="5400000">
          <a:off x="5235830" y="-1659494"/>
          <a:ext cx="614920" cy="570532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>
              <a:solidFill>
                <a:schemeClr val="tx2"/>
              </a:solidFill>
            </a:rPr>
            <a:t>Union EDGE Program</a:t>
          </a:r>
          <a:endParaRPr lang="en-US" sz="3100" b="0" kern="1200" dirty="0">
            <a:solidFill>
              <a:schemeClr val="tx2"/>
            </a:solidFill>
          </a:endParaRPr>
        </a:p>
      </dsp:txBody>
      <dsp:txXfrm rot="-5400000">
        <a:off x="2690629" y="915725"/>
        <a:ext cx="5675304" cy="554884"/>
      </dsp:txXfrm>
    </dsp:sp>
    <dsp:sp modelId="{67AF71EE-B3F6-415E-8843-2C3C9B05F137}">
      <dsp:nvSpPr>
        <dsp:cNvPr id="0" name=""/>
        <dsp:cNvSpPr/>
      </dsp:nvSpPr>
      <dsp:spPr>
        <a:xfrm>
          <a:off x="36847" y="808841"/>
          <a:ext cx="2653781" cy="7686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Union University</a:t>
          </a:r>
          <a:endParaRPr lang="en-US" sz="2100" b="1" kern="1200" dirty="0"/>
        </a:p>
      </dsp:txBody>
      <dsp:txXfrm>
        <a:off x="74369" y="846363"/>
        <a:ext cx="2578737" cy="693606"/>
      </dsp:txXfrm>
    </dsp:sp>
    <dsp:sp modelId="{94E446E1-0D31-438E-8257-82B46B006BAD}">
      <dsp:nvSpPr>
        <dsp:cNvPr id="0" name=""/>
        <dsp:cNvSpPr/>
      </dsp:nvSpPr>
      <dsp:spPr>
        <a:xfrm rot="5400000">
          <a:off x="5224200" y="-840780"/>
          <a:ext cx="614920" cy="56820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solidFill>
                <a:schemeClr val="tx2"/>
              </a:solidFill>
            </a:rPr>
            <a:t>TigerLIFE</a:t>
          </a:r>
          <a:endParaRPr lang="en-US" sz="3100" b="1" kern="1200" dirty="0">
            <a:solidFill>
              <a:schemeClr val="tx2"/>
            </a:solidFill>
          </a:endParaRPr>
        </a:p>
      </dsp:txBody>
      <dsp:txXfrm rot="-5400000">
        <a:off x="2690630" y="1722808"/>
        <a:ext cx="5652043" cy="554884"/>
      </dsp:txXfrm>
    </dsp:sp>
    <dsp:sp modelId="{39134638-5578-46AF-A94F-DC7A381F1376}">
      <dsp:nvSpPr>
        <dsp:cNvPr id="0" name=""/>
        <dsp:cNvSpPr/>
      </dsp:nvSpPr>
      <dsp:spPr>
        <a:xfrm>
          <a:off x="36847" y="1615924"/>
          <a:ext cx="2653781" cy="7686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University of Memphis</a:t>
          </a:r>
          <a:endParaRPr lang="en-US" sz="2100" b="1" kern="1200" dirty="0"/>
        </a:p>
      </dsp:txBody>
      <dsp:txXfrm>
        <a:off x="74369" y="1653446"/>
        <a:ext cx="2578737" cy="693606"/>
      </dsp:txXfrm>
    </dsp:sp>
    <dsp:sp modelId="{0D3C0C1F-B36E-4CC9-B33D-15A7C95B877D}">
      <dsp:nvSpPr>
        <dsp:cNvPr id="0" name=""/>
        <dsp:cNvSpPr/>
      </dsp:nvSpPr>
      <dsp:spPr>
        <a:xfrm rot="5400000">
          <a:off x="5224200" y="-33697"/>
          <a:ext cx="614920" cy="56820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solidFill>
                <a:schemeClr val="tx2"/>
              </a:solidFill>
            </a:rPr>
            <a:t>UT Future</a:t>
          </a:r>
          <a:endParaRPr lang="en-US" sz="3100" b="1" kern="1200" dirty="0">
            <a:solidFill>
              <a:schemeClr val="tx2"/>
            </a:solidFill>
          </a:endParaRPr>
        </a:p>
      </dsp:txBody>
      <dsp:txXfrm rot="-5400000">
        <a:off x="2690630" y="2529891"/>
        <a:ext cx="5652043" cy="554884"/>
      </dsp:txXfrm>
    </dsp:sp>
    <dsp:sp modelId="{DCF2E038-9FDF-452E-8403-E78042478800}">
      <dsp:nvSpPr>
        <dsp:cNvPr id="0" name=""/>
        <dsp:cNvSpPr/>
      </dsp:nvSpPr>
      <dsp:spPr>
        <a:xfrm>
          <a:off x="36847" y="2423007"/>
          <a:ext cx="2653781" cy="7686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University of Tennessee</a:t>
          </a:r>
          <a:endParaRPr lang="en-US" sz="2100" b="1" kern="1200" dirty="0"/>
        </a:p>
      </dsp:txBody>
      <dsp:txXfrm>
        <a:off x="74369" y="2460529"/>
        <a:ext cx="2578737" cy="693606"/>
      </dsp:txXfrm>
    </dsp:sp>
    <dsp:sp modelId="{3B3DDA88-D904-492E-A465-72CB38E4AC09}">
      <dsp:nvSpPr>
        <dsp:cNvPr id="0" name=""/>
        <dsp:cNvSpPr/>
      </dsp:nvSpPr>
      <dsp:spPr>
        <a:xfrm rot="5400000">
          <a:off x="5234080" y="763536"/>
          <a:ext cx="614920" cy="57017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>
              <a:solidFill>
                <a:schemeClr val="tx2"/>
              </a:solidFill>
            </a:rPr>
            <a:t>Next Steps</a:t>
          </a:r>
          <a:endParaRPr lang="en-US" sz="3100" b="0" kern="1200" dirty="0">
            <a:solidFill>
              <a:schemeClr val="tx2"/>
            </a:solidFill>
          </a:endParaRPr>
        </a:p>
      </dsp:txBody>
      <dsp:txXfrm rot="-5400000">
        <a:off x="2690660" y="3336974"/>
        <a:ext cx="5671742" cy="554884"/>
      </dsp:txXfrm>
    </dsp:sp>
    <dsp:sp modelId="{71681DBB-15B5-4A99-B2B5-4511F8D7D159}">
      <dsp:nvSpPr>
        <dsp:cNvPr id="0" name=""/>
        <dsp:cNvSpPr/>
      </dsp:nvSpPr>
      <dsp:spPr>
        <a:xfrm>
          <a:off x="36847" y="3230091"/>
          <a:ext cx="2653812" cy="7686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Vanderbilt University</a:t>
          </a:r>
          <a:endParaRPr lang="en-US" sz="2100" b="1" kern="1200" dirty="0"/>
        </a:p>
      </dsp:txBody>
      <dsp:txXfrm>
        <a:off x="74369" y="3267613"/>
        <a:ext cx="2578768" cy="693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669B7-234F-4426-9C4B-47223930F76B}">
      <dsp:nvSpPr>
        <dsp:cNvPr id="0" name=""/>
        <dsp:cNvSpPr/>
      </dsp:nvSpPr>
      <dsp:spPr>
        <a:xfrm>
          <a:off x="1469" y="0"/>
          <a:ext cx="1442144" cy="4064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2"/>
              </a:solidFill>
            </a:rPr>
            <a:t>11</a:t>
          </a:r>
          <a:r>
            <a:rPr lang="en-US" sz="3400" kern="1200" baseline="30000" dirty="0" smtClean="0">
              <a:solidFill>
                <a:schemeClr val="tx2"/>
              </a:solidFill>
            </a:rPr>
            <a:t>th</a:t>
          </a:r>
          <a:r>
            <a:rPr lang="en-US" sz="3400" kern="1200" dirty="0" smtClean="0">
              <a:solidFill>
                <a:schemeClr val="tx2"/>
              </a:solidFill>
            </a:rPr>
            <a:t> Fall</a:t>
          </a:r>
          <a:endParaRPr lang="en-US" sz="3400" kern="1200" dirty="0">
            <a:solidFill>
              <a:schemeClr val="tx2"/>
            </a:solidFill>
          </a:endParaRPr>
        </a:p>
      </dsp:txBody>
      <dsp:txXfrm>
        <a:off x="1469" y="0"/>
        <a:ext cx="1442144" cy="1219200"/>
      </dsp:txXfrm>
    </dsp:sp>
    <dsp:sp modelId="{ACD720DE-DA83-4E5B-8F33-03397B29B856}">
      <dsp:nvSpPr>
        <dsp:cNvPr id="0" name=""/>
        <dsp:cNvSpPr/>
      </dsp:nvSpPr>
      <dsp:spPr>
        <a:xfrm>
          <a:off x="145684" y="1220390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solidFill>
                <a:schemeClr val="tx2"/>
              </a:solidFill>
            </a:rPr>
            <a:t>$500 (1)</a:t>
          </a:r>
          <a:endParaRPr lang="en-US" sz="3500" b="0" kern="1200" dirty="0">
            <a:solidFill>
              <a:schemeClr val="tx2"/>
            </a:solidFill>
          </a:endParaRPr>
        </a:p>
      </dsp:txBody>
      <dsp:txXfrm>
        <a:off x="179475" y="1254181"/>
        <a:ext cx="1086133" cy="1157769"/>
      </dsp:txXfrm>
    </dsp:sp>
    <dsp:sp modelId="{2B90E041-D303-44A7-B875-8BE6B8C3FEA1}">
      <dsp:nvSpPr>
        <dsp:cNvPr id="0" name=""/>
        <dsp:cNvSpPr/>
      </dsp:nvSpPr>
      <dsp:spPr>
        <a:xfrm>
          <a:off x="145684" y="2634257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solidFill>
                <a:schemeClr val="tx2"/>
              </a:solidFill>
            </a:rPr>
            <a:t>$500 (2)</a:t>
          </a:r>
          <a:endParaRPr lang="en-US" sz="3500" b="0" kern="1200" dirty="0">
            <a:solidFill>
              <a:schemeClr val="tx2"/>
            </a:solidFill>
          </a:endParaRPr>
        </a:p>
      </dsp:txBody>
      <dsp:txXfrm>
        <a:off x="179475" y="2668048"/>
        <a:ext cx="1086133" cy="1157769"/>
      </dsp:txXfrm>
    </dsp:sp>
    <dsp:sp modelId="{F13386EC-C3F6-4B80-857A-E24241C72732}">
      <dsp:nvSpPr>
        <dsp:cNvPr id="0" name=""/>
        <dsp:cNvSpPr/>
      </dsp:nvSpPr>
      <dsp:spPr>
        <a:xfrm>
          <a:off x="1551775" y="0"/>
          <a:ext cx="1442144" cy="4064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2"/>
              </a:solidFill>
            </a:rPr>
            <a:t>11</a:t>
          </a:r>
          <a:r>
            <a:rPr lang="en-US" sz="3400" kern="1200" baseline="30000" dirty="0" smtClean="0">
              <a:solidFill>
                <a:schemeClr val="tx2"/>
              </a:solidFill>
            </a:rPr>
            <a:t>th</a:t>
          </a:r>
          <a:r>
            <a:rPr lang="en-US" sz="3400" kern="1200" dirty="0" smtClean="0">
              <a:solidFill>
                <a:schemeClr val="tx2"/>
              </a:solidFill>
            </a:rPr>
            <a:t> Spring</a:t>
          </a:r>
          <a:endParaRPr lang="en-US" sz="3400" kern="1200" dirty="0">
            <a:solidFill>
              <a:schemeClr val="tx2"/>
            </a:solidFill>
          </a:endParaRPr>
        </a:p>
      </dsp:txBody>
      <dsp:txXfrm>
        <a:off x="1551775" y="0"/>
        <a:ext cx="1442144" cy="1219200"/>
      </dsp:txXfrm>
    </dsp:sp>
    <dsp:sp modelId="{1084C9C9-1FAA-4A07-A80D-E3E5824B1F46}">
      <dsp:nvSpPr>
        <dsp:cNvPr id="0" name=""/>
        <dsp:cNvSpPr/>
      </dsp:nvSpPr>
      <dsp:spPr>
        <a:xfrm>
          <a:off x="1695989" y="1220390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solidFill>
                <a:schemeClr val="tx2"/>
              </a:solidFill>
            </a:rPr>
            <a:t>$200 (3)</a:t>
          </a:r>
          <a:endParaRPr lang="en-US" sz="3500" b="0" kern="1200" dirty="0">
            <a:solidFill>
              <a:schemeClr val="tx2"/>
            </a:solidFill>
          </a:endParaRPr>
        </a:p>
      </dsp:txBody>
      <dsp:txXfrm>
        <a:off x="1729780" y="1254181"/>
        <a:ext cx="1086133" cy="1157769"/>
      </dsp:txXfrm>
    </dsp:sp>
    <dsp:sp modelId="{D7B6113F-08D6-416A-A6FD-C710AEA7D1F8}">
      <dsp:nvSpPr>
        <dsp:cNvPr id="0" name=""/>
        <dsp:cNvSpPr/>
      </dsp:nvSpPr>
      <dsp:spPr>
        <a:xfrm>
          <a:off x="1695989" y="2634257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solidFill>
                <a:schemeClr val="tx2"/>
              </a:solidFill>
            </a:rPr>
            <a:t>$0 (4)</a:t>
          </a:r>
          <a:endParaRPr lang="en-US" sz="3500" b="0" kern="1200" dirty="0">
            <a:solidFill>
              <a:schemeClr val="tx2"/>
            </a:solidFill>
          </a:endParaRPr>
        </a:p>
      </dsp:txBody>
      <dsp:txXfrm>
        <a:off x="1729780" y="2668048"/>
        <a:ext cx="1086133" cy="1157769"/>
      </dsp:txXfrm>
    </dsp:sp>
    <dsp:sp modelId="{5677F4A4-8B86-4F09-8605-989C8C319C52}">
      <dsp:nvSpPr>
        <dsp:cNvPr id="0" name=""/>
        <dsp:cNvSpPr/>
      </dsp:nvSpPr>
      <dsp:spPr>
        <a:xfrm>
          <a:off x="3102080" y="0"/>
          <a:ext cx="1442144" cy="4064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2"/>
              </a:solidFill>
            </a:rPr>
            <a:t>12</a:t>
          </a:r>
          <a:r>
            <a:rPr lang="en-US" sz="3400" kern="1200" baseline="30000" dirty="0" smtClean="0">
              <a:solidFill>
                <a:schemeClr val="tx2"/>
              </a:solidFill>
            </a:rPr>
            <a:t>th</a:t>
          </a:r>
          <a:r>
            <a:rPr lang="en-US" sz="3400" kern="1200" dirty="0" smtClean="0">
              <a:solidFill>
                <a:schemeClr val="tx2"/>
              </a:solidFill>
            </a:rPr>
            <a:t> Fall</a:t>
          </a:r>
          <a:endParaRPr lang="en-US" sz="3400" kern="1200" dirty="0">
            <a:solidFill>
              <a:schemeClr val="tx2"/>
            </a:solidFill>
          </a:endParaRPr>
        </a:p>
      </dsp:txBody>
      <dsp:txXfrm>
        <a:off x="3102080" y="0"/>
        <a:ext cx="1442144" cy="1219200"/>
      </dsp:txXfrm>
    </dsp:sp>
    <dsp:sp modelId="{60C64300-AAFE-4648-B060-995881966C34}">
      <dsp:nvSpPr>
        <dsp:cNvPr id="0" name=""/>
        <dsp:cNvSpPr/>
      </dsp:nvSpPr>
      <dsp:spPr>
        <a:xfrm>
          <a:off x="3246294" y="1220390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solidFill>
                <a:schemeClr val="tx2"/>
              </a:solidFill>
            </a:rPr>
            <a:t>$300 (5)*</a:t>
          </a:r>
          <a:endParaRPr lang="en-US" sz="3500" b="0" kern="1200" dirty="0">
            <a:solidFill>
              <a:schemeClr val="tx2"/>
            </a:solidFill>
          </a:endParaRPr>
        </a:p>
      </dsp:txBody>
      <dsp:txXfrm>
        <a:off x="3280085" y="1254181"/>
        <a:ext cx="1086133" cy="1157769"/>
      </dsp:txXfrm>
    </dsp:sp>
    <dsp:sp modelId="{1D50A230-661E-4E8A-8FA9-83610B6EAB76}">
      <dsp:nvSpPr>
        <dsp:cNvPr id="0" name=""/>
        <dsp:cNvSpPr/>
      </dsp:nvSpPr>
      <dsp:spPr>
        <a:xfrm>
          <a:off x="3246294" y="2634257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$300 (6)*</a:t>
          </a:r>
          <a:endParaRPr lang="en-US" sz="3500" kern="1200" dirty="0">
            <a:solidFill>
              <a:schemeClr val="tx2"/>
            </a:solidFill>
          </a:endParaRPr>
        </a:p>
      </dsp:txBody>
      <dsp:txXfrm>
        <a:off x="3280085" y="2668048"/>
        <a:ext cx="1086133" cy="1157769"/>
      </dsp:txXfrm>
    </dsp:sp>
    <dsp:sp modelId="{99AA124B-FACC-4F4C-9C51-57E79B052AFD}">
      <dsp:nvSpPr>
        <dsp:cNvPr id="0" name=""/>
        <dsp:cNvSpPr/>
      </dsp:nvSpPr>
      <dsp:spPr>
        <a:xfrm>
          <a:off x="4652385" y="0"/>
          <a:ext cx="1442144" cy="4064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2"/>
              </a:solidFill>
            </a:rPr>
            <a:t>12</a:t>
          </a:r>
          <a:r>
            <a:rPr lang="en-US" sz="3400" kern="1200" baseline="30000" dirty="0" smtClean="0">
              <a:solidFill>
                <a:schemeClr val="tx2"/>
              </a:solidFill>
            </a:rPr>
            <a:t>th</a:t>
          </a:r>
          <a:r>
            <a:rPr lang="en-US" sz="3400" kern="1200" dirty="0" smtClean="0">
              <a:solidFill>
                <a:schemeClr val="tx2"/>
              </a:solidFill>
            </a:rPr>
            <a:t> Spring</a:t>
          </a:r>
          <a:endParaRPr lang="en-US" sz="3400" kern="1200" dirty="0">
            <a:solidFill>
              <a:schemeClr val="tx2"/>
            </a:solidFill>
          </a:endParaRPr>
        </a:p>
      </dsp:txBody>
      <dsp:txXfrm>
        <a:off x="4652385" y="0"/>
        <a:ext cx="1442144" cy="1219200"/>
      </dsp:txXfrm>
    </dsp:sp>
    <dsp:sp modelId="{9E5CD1A8-2594-49F5-A295-1F3E4564656A}">
      <dsp:nvSpPr>
        <dsp:cNvPr id="0" name=""/>
        <dsp:cNvSpPr/>
      </dsp:nvSpPr>
      <dsp:spPr>
        <a:xfrm>
          <a:off x="4796600" y="1220390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$300 (7)*</a:t>
          </a:r>
          <a:endParaRPr lang="en-US" sz="3500" kern="1200" dirty="0">
            <a:solidFill>
              <a:schemeClr val="tx2"/>
            </a:solidFill>
          </a:endParaRPr>
        </a:p>
      </dsp:txBody>
      <dsp:txXfrm>
        <a:off x="4830391" y="1254181"/>
        <a:ext cx="1086133" cy="1157769"/>
      </dsp:txXfrm>
    </dsp:sp>
    <dsp:sp modelId="{07A08E10-E769-4ADF-8928-EAA0B372C416}">
      <dsp:nvSpPr>
        <dsp:cNvPr id="0" name=""/>
        <dsp:cNvSpPr/>
      </dsp:nvSpPr>
      <dsp:spPr>
        <a:xfrm>
          <a:off x="4796600" y="2634257"/>
          <a:ext cx="1153715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$300 (8)*</a:t>
          </a:r>
          <a:endParaRPr lang="en-US" sz="3500" kern="1200" dirty="0">
            <a:solidFill>
              <a:schemeClr val="tx2"/>
            </a:solidFill>
          </a:endParaRPr>
        </a:p>
      </dsp:txBody>
      <dsp:txXfrm>
        <a:off x="4830391" y="2668048"/>
        <a:ext cx="1086133" cy="11577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E824A-C0D1-47EB-B0CB-5C0462C7DE94}">
      <dsp:nvSpPr>
        <dsp:cNvPr id="0" name=""/>
        <dsp:cNvSpPr/>
      </dsp:nvSpPr>
      <dsp:spPr>
        <a:xfrm>
          <a:off x="1544" y="447408"/>
          <a:ext cx="1774676" cy="887338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Pell Grant</a:t>
          </a:r>
          <a:endParaRPr lang="en-US" sz="2700" kern="1200" dirty="0"/>
        </a:p>
      </dsp:txBody>
      <dsp:txXfrm>
        <a:off x="27533" y="473397"/>
        <a:ext cx="1722698" cy="835360"/>
      </dsp:txXfrm>
    </dsp:sp>
    <dsp:sp modelId="{0574B47A-87FA-4142-B658-64D592259BBD}">
      <dsp:nvSpPr>
        <dsp:cNvPr id="0" name=""/>
        <dsp:cNvSpPr/>
      </dsp:nvSpPr>
      <dsp:spPr>
        <a:xfrm>
          <a:off x="179011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694D2-DBAB-4077-8762-2781EDAC6297}">
      <dsp:nvSpPr>
        <dsp:cNvPr id="0" name=""/>
        <dsp:cNvSpPr/>
      </dsp:nvSpPr>
      <dsp:spPr>
        <a:xfrm>
          <a:off x="356479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 – 5576 EFC</a:t>
          </a:r>
          <a:br>
            <a:rPr lang="en-US" sz="1800" kern="1200" dirty="0" smtClean="0"/>
          </a:br>
          <a:r>
            <a:rPr lang="en-US" sz="1800" kern="1200" dirty="0" smtClean="0"/>
            <a:t>Need based (2019-20)</a:t>
          </a:r>
        </a:p>
      </dsp:txBody>
      <dsp:txXfrm>
        <a:off x="382468" y="1582569"/>
        <a:ext cx="1367762" cy="835360"/>
      </dsp:txXfrm>
    </dsp:sp>
    <dsp:sp modelId="{4FF9CFFE-A8D3-42B3-8D99-1958812565EE}">
      <dsp:nvSpPr>
        <dsp:cNvPr id="0" name=""/>
        <dsp:cNvSpPr/>
      </dsp:nvSpPr>
      <dsp:spPr>
        <a:xfrm>
          <a:off x="179011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999DC-4A73-4D06-93DB-B34AB0E2C4FD}">
      <dsp:nvSpPr>
        <dsp:cNvPr id="0" name=""/>
        <dsp:cNvSpPr/>
      </dsp:nvSpPr>
      <dsp:spPr>
        <a:xfrm>
          <a:off x="356479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$3,097 per semester max (2019-20)</a:t>
          </a:r>
        </a:p>
      </dsp:txBody>
      <dsp:txXfrm>
        <a:off x="382468" y="2691742"/>
        <a:ext cx="1367762" cy="835360"/>
      </dsp:txXfrm>
    </dsp:sp>
    <dsp:sp modelId="{0EC32E0E-E222-48BA-9EC6-A27E47FA410C}">
      <dsp:nvSpPr>
        <dsp:cNvPr id="0" name=""/>
        <dsp:cNvSpPr/>
      </dsp:nvSpPr>
      <dsp:spPr>
        <a:xfrm>
          <a:off x="2219889" y="447408"/>
          <a:ext cx="1774676" cy="887338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TSAA</a:t>
          </a:r>
          <a:endParaRPr lang="en-US" sz="2700" kern="1200" dirty="0"/>
        </a:p>
      </dsp:txBody>
      <dsp:txXfrm>
        <a:off x="2245878" y="473397"/>
        <a:ext cx="1722698" cy="835360"/>
      </dsp:txXfrm>
    </dsp:sp>
    <dsp:sp modelId="{65A769C6-F891-4E9D-9770-433675927BBE}">
      <dsp:nvSpPr>
        <dsp:cNvPr id="0" name=""/>
        <dsp:cNvSpPr/>
      </dsp:nvSpPr>
      <dsp:spPr>
        <a:xfrm>
          <a:off x="2397356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33F67-0ABF-458C-B78B-124F90B165A5}">
      <dsp:nvSpPr>
        <dsp:cNvPr id="0" name=""/>
        <dsp:cNvSpPr/>
      </dsp:nvSpPr>
      <dsp:spPr>
        <a:xfrm>
          <a:off x="2574824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 – 2,100 EFC</a:t>
          </a:r>
          <a:br>
            <a:rPr lang="en-US" sz="1800" kern="1200" dirty="0" smtClean="0"/>
          </a:br>
          <a:r>
            <a:rPr lang="en-US" sz="1800" kern="1200" dirty="0" smtClean="0"/>
            <a:t>February 1</a:t>
          </a:r>
          <a:endParaRPr lang="en-US" sz="1800" kern="1200" dirty="0"/>
        </a:p>
      </dsp:txBody>
      <dsp:txXfrm>
        <a:off x="2600813" y="1582569"/>
        <a:ext cx="1367762" cy="835360"/>
      </dsp:txXfrm>
    </dsp:sp>
    <dsp:sp modelId="{EE8EBCEB-A6F1-42AC-A167-6DAC7D8A3CA3}">
      <dsp:nvSpPr>
        <dsp:cNvPr id="0" name=""/>
        <dsp:cNvSpPr/>
      </dsp:nvSpPr>
      <dsp:spPr>
        <a:xfrm>
          <a:off x="2397356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2574824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$650 per semester</a:t>
          </a:r>
          <a:endParaRPr lang="en-US" sz="1800" kern="1200" dirty="0"/>
        </a:p>
      </dsp:txBody>
      <dsp:txXfrm>
        <a:off x="2600813" y="2691742"/>
        <a:ext cx="1367762" cy="835360"/>
      </dsp:txXfrm>
    </dsp:sp>
    <dsp:sp modelId="{CEDBCED6-74DC-48CB-B550-7B35B83F65C8}">
      <dsp:nvSpPr>
        <dsp:cNvPr id="0" name=""/>
        <dsp:cNvSpPr/>
      </dsp:nvSpPr>
      <dsp:spPr>
        <a:xfrm>
          <a:off x="4438234" y="447408"/>
          <a:ext cx="1774676" cy="887338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2"/>
              </a:solidFill>
            </a:rPr>
            <a:t>HOPE Scholarship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4464223" y="473397"/>
        <a:ext cx="1722698" cy="835360"/>
      </dsp:txXfrm>
    </dsp:sp>
    <dsp:sp modelId="{DE68D0CF-AED3-4C5E-987F-2E0757A86B98}">
      <dsp:nvSpPr>
        <dsp:cNvPr id="0" name=""/>
        <dsp:cNvSpPr/>
      </dsp:nvSpPr>
      <dsp:spPr>
        <a:xfrm>
          <a:off x="4615702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8C3F8-4B15-4B8F-B23C-CCD04E37E1BD}">
      <dsp:nvSpPr>
        <dsp:cNvPr id="0" name=""/>
        <dsp:cNvSpPr/>
      </dsp:nvSpPr>
      <dsp:spPr>
        <a:xfrm>
          <a:off x="4793169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21 ACT/SAT*</a:t>
          </a:r>
          <a:endParaRPr lang="en-US" sz="1800" kern="1200" dirty="0"/>
        </a:p>
      </dsp:txBody>
      <dsp:txXfrm>
        <a:off x="4819158" y="1582569"/>
        <a:ext cx="1367762" cy="835360"/>
      </dsp:txXfrm>
    </dsp:sp>
    <dsp:sp modelId="{091CBB63-94AA-4D92-B576-2BDE39F912FC}">
      <dsp:nvSpPr>
        <dsp:cNvPr id="0" name=""/>
        <dsp:cNvSpPr/>
      </dsp:nvSpPr>
      <dsp:spPr>
        <a:xfrm>
          <a:off x="4615702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4793169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$1,500 per semester</a:t>
          </a:r>
          <a:endParaRPr lang="en-US" sz="1800" kern="1200" dirty="0"/>
        </a:p>
      </dsp:txBody>
      <dsp:txXfrm>
        <a:off x="4819158" y="2691742"/>
        <a:ext cx="1367762" cy="835360"/>
      </dsp:txXfrm>
    </dsp:sp>
    <dsp:sp modelId="{6FFA1F66-DC45-4592-9FF6-3A672DE0EB1E}">
      <dsp:nvSpPr>
        <dsp:cNvPr id="0" name=""/>
        <dsp:cNvSpPr/>
      </dsp:nvSpPr>
      <dsp:spPr>
        <a:xfrm>
          <a:off x="6656579" y="447408"/>
          <a:ext cx="1774676" cy="88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TN Promise</a:t>
          </a:r>
          <a:endParaRPr lang="en-US" sz="2700" kern="1200" dirty="0"/>
        </a:p>
      </dsp:txBody>
      <dsp:txXfrm>
        <a:off x="6682568" y="473397"/>
        <a:ext cx="1722698" cy="835360"/>
      </dsp:txXfrm>
    </dsp:sp>
    <dsp:sp modelId="{605F064A-5EE9-4789-884D-FAB7D5101DFC}">
      <dsp:nvSpPr>
        <dsp:cNvPr id="0" name=""/>
        <dsp:cNvSpPr/>
      </dsp:nvSpPr>
      <dsp:spPr>
        <a:xfrm>
          <a:off x="6834047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3353F-965E-4F07-B387-99C5A0A6181C}">
      <dsp:nvSpPr>
        <dsp:cNvPr id="0" name=""/>
        <dsp:cNvSpPr/>
      </dsp:nvSpPr>
      <dsp:spPr>
        <a:xfrm>
          <a:off x="7011514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Last dollar to offset tuition</a:t>
          </a:r>
          <a:endParaRPr lang="en-US" sz="1800" kern="1200" dirty="0"/>
        </a:p>
      </dsp:txBody>
      <dsp:txXfrm>
        <a:off x="7037503" y="1582569"/>
        <a:ext cx="1367762" cy="835360"/>
      </dsp:txXfrm>
    </dsp:sp>
    <dsp:sp modelId="{3BACB994-2DE7-48D8-BC29-294741FBFABC}">
      <dsp:nvSpPr>
        <dsp:cNvPr id="0" name=""/>
        <dsp:cNvSpPr/>
      </dsp:nvSpPr>
      <dsp:spPr>
        <a:xfrm>
          <a:off x="6834047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C6B52-4EB2-470E-9926-AEADFDBA0D1D}">
      <dsp:nvSpPr>
        <dsp:cNvPr id="0" name=""/>
        <dsp:cNvSpPr/>
      </dsp:nvSpPr>
      <dsp:spPr>
        <a:xfrm>
          <a:off x="7011514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Award amount varies</a:t>
          </a:r>
          <a:endParaRPr lang="en-US" sz="1800" kern="1200" dirty="0"/>
        </a:p>
      </dsp:txBody>
      <dsp:txXfrm>
        <a:off x="7037503" y="2691742"/>
        <a:ext cx="1367762" cy="8353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4543-0172-4C2B-A320-542F4A9CA11D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Pell Grant</a:t>
          </a:r>
          <a:endParaRPr lang="en-US" sz="3500" kern="1200" dirty="0"/>
        </a:p>
      </dsp:txBody>
      <dsp:txXfrm>
        <a:off x="250668" y="34117"/>
        <a:ext cx="2218323" cy="1075695"/>
      </dsp:txXfrm>
    </dsp:sp>
    <dsp:sp modelId="{35AB6FB3-9E69-475F-9CB6-22956F46A6F5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DD16-802D-4960-BE45-61289B1E6003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5576 EFC</a:t>
          </a:r>
          <a:br>
            <a:rPr lang="en-US" sz="2200" kern="1200" dirty="0" smtClean="0"/>
          </a:br>
          <a:r>
            <a:rPr lang="en-US" sz="2200" kern="1200" dirty="0" smtClean="0"/>
            <a:t>Need based (2019-20)</a:t>
          </a:r>
        </a:p>
      </dsp:txBody>
      <dsp:txXfrm>
        <a:off x="707719" y="1462402"/>
        <a:ext cx="1761272" cy="1075695"/>
      </dsp:txXfrm>
    </dsp:sp>
    <dsp:sp modelId="{C7C02D89-C6A9-481C-A258-9244DB5E0459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92639-5DFC-4FB6-B75D-570B16EEA0E8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$3,097 per semester max (2019-20)</a:t>
          </a:r>
        </a:p>
      </dsp:txBody>
      <dsp:txXfrm>
        <a:off x="707719" y="2890686"/>
        <a:ext cx="1761272" cy="1075695"/>
      </dsp:txXfrm>
    </dsp:sp>
    <dsp:sp modelId="{0EC32E0E-E222-48BA-9EC6-A27E47FA410C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TSAA</a:t>
          </a:r>
          <a:endParaRPr lang="en-US" sz="3500" kern="1200" dirty="0"/>
        </a:p>
      </dsp:txBody>
      <dsp:txXfrm>
        <a:off x="3107238" y="34117"/>
        <a:ext cx="2218323" cy="1075695"/>
      </dsp:txXfrm>
    </dsp:sp>
    <dsp:sp modelId="{31E417AC-7B24-42AA-B8C4-8B1E5A6CF586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3BA7D-563D-45A5-A7A2-522492588FD2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2,100 EFC</a:t>
          </a:r>
          <a:br>
            <a:rPr lang="en-US" sz="2200" kern="1200" dirty="0" smtClean="0"/>
          </a:br>
          <a:r>
            <a:rPr lang="en-US" sz="2200" kern="1200" dirty="0" smtClean="0"/>
            <a:t>February 1</a:t>
          </a:r>
          <a:endParaRPr lang="en-US" sz="2200" kern="1200" dirty="0"/>
        </a:p>
      </dsp:txBody>
      <dsp:txXfrm>
        <a:off x="3564289" y="1462402"/>
        <a:ext cx="1761272" cy="1075695"/>
      </dsp:txXfrm>
    </dsp:sp>
    <dsp:sp modelId="{EE8EBCEB-A6F1-42AC-A167-6DAC7D8A3CA3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$1,000 per semester</a:t>
          </a:r>
          <a:endParaRPr lang="en-US" sz="2200" kern="1200" dirty="0"/>
        </a:p>
      </dsp:txBody>
      <dsp:txXfrm>
        <a:off x="3564289" y="2890686"/>
        <a:ext cx="1761272" cy="1075695"/>
      </dsp:txXfrm>
    </dsp:sp>
    <dsp:sp modelId="{CEDBCED6-74DC-48CB-B550-7B35B83F65C8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Scholarship</a:t>
          </a:r>
          <a:endParaRPr lang="en-US" sz="3500" kern="1200" dirty="0"/>
        </a:p>
      </dsp:txBody>
      <dsp:txXfrm>
        <a:off x="5963807" y="34117"/>
        <a:ext cx="2218323" cy="1075695"/>
      </dsp:txXfrm>
    </dsp:sp>
    <dsp:sp modelId="{28132FA4-C4CE-47F2-BD0C-59C65B211A0F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39C2-7FC6-4D88-8DCA-71BB5F79F055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21 ACT/SAT*</a:t>
          </a:r>
          <a:endParaRPr lang="en-US" sz="2200" kern="1200" dirty="0"/>
        </a:p>
      </dsp:txBody>
      <dsp:txXfrm>
        <a:off x="6420859" y="1462402"/>
        <a:ext cx="1761272" cy="1075695"/>
      </dsp:txXfrm>
    </dsp:sp>
    <dsp:sp modelId="{091CBB63-94AA-4D92-B576-2BDE39F912FC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$1,750/$2,250 per semester</a:t>
          </a:r>
          <a:endParaRPr lang="en-US" sz="2200" kern="1200" dirty="0"/>
        </a:p>
      </dsp:txBody>
      <dsp:txXfrm>
        <a:off x="6420859" y="2890686"/>
        <a:ext cx="1761272" cy="10756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4543-0172-4C2B-A320-542F4A9CA11D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Pell Grant</a:t>
          </a:r>
          <a:endParaRPr lang="en-US" sz="3500" kern="1200" dirty="0"/>
        </a:p>
      </dsp:txBody>
      <dsp:txXfrm>
        <a:off x="250668" y="34117"/>
        <a:ext cx="2218323" cy="1075695"/>
      </dsp:txXfrm>
    </dsp:sp>
    <dsp:sp modelId="{35AB6FB3-9E69-475F-9CB6-22956F46A6F5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DD16-802D-4960-BE45-61289B1E6003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5576 EFC</a:t>
          </a:r>
          <a:br>
            <a:rPr lang="en-US" sz="2200" kern="1200" dirty="0" smtClean="0"/>
          </a:br>
          <a:r>
            <a:rPr lang="en-US" sz="2200" kern="1200" dirty="0" smtClean="0"/>
            <a:t>Need based (2019-20)</a:t>
          </a:r>
        </a:p>
      </dsp:txBody>
      <dsp:txXfrm>
        <a:off x="707719" y="1462402"/>
        <a:ext cx="1761272" cy="1075695"/>
      </dsp:txXfrm>
    </dsp:sp>
    <dsp:sp modelId="{C7C02D89-C6A9-481C-A258-9244DB5E0459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92639-5DFC-4FB6-B75D-570B16EEA0E8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$3,097 per semester max (2019-20)</a:t>
          </a:r>
        </a:p>
      </dsp:txBody>
      <dsp:txXfrm>
        <a:off x="707719" y="2890686"/>
        <a:ext cx="1761272" cy="1075695"/>
      </dsp:txXfrm>
    </dsp:sp>
    <dsp:sp modelId="{0EC32E0E-E222-48BA-9EC6-A27E47FA410C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TSAA</a:t>
          </a:r>
          <a:endParaRPr lang="en-US" sz="3500" kern="1200" dirty="0"/>
        </a:p>
      </dsp:txBody>
      <dsp:txXfrm>
        <a:off x="3107238" y="34117"/>
        <a:ext cx="2218323" cy="1075695"/>
      </dsp:txXfrm>
    </dsp:sp>
    <dsp:sp modelId="{31E417AC-7B24-42AA-B8C4-8B1E5A6CF586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3BA7D-563D-45A5-A7A2-522492588FD2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2,100 EFC</a:t>
          </a:r>
          <a:br>
            <a:rPr lang="en-US" sz="2200" kern="1200" dirty="0" smtClean="0"/>
          </a:br>
          <a:r>
            <a:rPr lang="en-US" sz="2200" kern="1200" dirty="0" smtClean="0"/>
            <a:t>February 1</a:t>
          </a:r>
          <a:endParaRPr lang="en-US" sz="2200" kern="1200" dirty="0"/>
        </a:p>
      </dsp:txBody>
      <dsp:txXfrm>
        <a:off x="3564289" y="1462402"/>
        <a:ext cx="1761272" cy="1075695"/>
      </dsp:txXfrm>
    </dsp:sp>
    <dsp:sp modelId="{EE8EBCEB-A6F1-42AC-A167-6DAC7D8A3CA3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$2,000 per semester</a:t>
          </a:r>
          <a:endParaRPr lang="en-US" sz="2200" kern="1200" dirty="0"/>
        </a:p>
      </dsp:txBody>
      <dsp:txXfrm>
        <a:off x="3564289" y="2890686"/>
        <a:ext cx="1761272" cy="1075695"/>
      </dsp:txXfrm>
    </dsp:sp>
    <dsp:sp modelId="{CEDBCED6-74DC-48CB-B550-7B35B83F65C8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Scholarship</a:t>
          </a:r>
          <a:endParaRPr lang="en-US" sz="3500" kern="1200" dirty="0"/>
        </a:p>
      </dsp:txBody>
      <dsp:txXfrm>
        <a:off x="5963807" y="34117"/>
        <a:ext cx="2218323" cy="1075695"/>
      </dsp:txXfrm>
    </dsp:sp>
    <dsp:sp modelId="{28132FA4-C4CE-47F2-BD0C-59C65B211A0F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39C2-7FC6-4D88-8DCA-71BB5F79F055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21 ACT/SAT*</a:t>
          </a:r>
          <a:endParaRPr lang="en-US" sz="2200" kern="1200" dirty="0"/>
        </a:p>
      </dsp:txBody>
      <dsp:txXfrm>
        <a:off x="6420859" y="1462402"/>
        <a:ext cx="1761272" cy="1075695"/>
      </dsp:txXfrm>
    </dsp:sp>
    <dsp:sp modelId="{091CBB63-94AA-4D92-B576-2BDE39F912FC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$1,750/$2,250 per semester</a:t>
          </a:r>
          <a:endParaRPr lang="en-US" sz="2200" kern="1200" dirty="0"/>
        </a:p>
      </dsp:txBody>
      <dsp:txXfrm>
        <a:off x="6420859" y="2890686"/>
        <a:ext cx="1761272" cy="10756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F144A-3B8D-4C2B-9DA1-A4C94C8D2128}">
      <dsp:nvSpPr>
        <dsp:cNvPr id="0" name=""/>
        <dsp:cNvSpPr/>
      </dsp:nvSpPr>
      <dsp:spPr>
        <a:xfrm>
          <a:off x="1645487" y="651"/>
          <a:ext cx="2285255" cy="114262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GAMS</a:t>
          </a:r>
          <a:endParaRPr lang="en-US" sz="3500" kern="1200" dirty="0"/>
        </a:p>
      </dsp:txBody>
      <dsp:txXfrm>
        <a:off x="1678953" y="34117"/>
        <a:ext cx="2218323" cy="1075695"/>
      </dsp:txXfrm>
    </dsp:sp>
    <dsp:sp modelId="{FA3AEB44-D596-4EE8-800C-E84CB4B4A9D4}">
      <dsp:nvSpPr>
        <dsp:cNvPr id="0" name=""/>
        <dsp:cNvSpPr/>
      </dsp:nvSpPr>
      <dsp:spPr>
        <a:xfrm>
          <a:off x="1874012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7AAFB-614F-45F4-BB98-1D697AF154B6}">
      <dsp:nvSpPr>
        <dsp:cNvPr id="0" name=""/>
        <dsp:cNvSpPr/>
      </dsp:nvSpPr>
      <dsp:spPr>
        <a:xfrm>
          <a:off x="2102538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29 ACT/SAT &amp; See brochure*</a:t>
          </a:r>
          <a:endParaRPr lang="en-US" sz="2400" kern="1200" dirty="0"/>
        </a:p>
      </dsp:txBody>
      <dsp:txXfrm>
        <a:off x="2136004" y="1462402"/>
        <a:ext cx="1761272" cy="1075695"/>
      </dsp:txXfrm>
    </dsp:sp>
    <dsp:sp modelId="{9C81AF79-9F58-4BD8-8578-4BDE70C65B0F}">
      <dsp:nvSpPr>
        <dsp:cNvPr id="0" name=""/>
        <dsp:cNvSpPr/>
      </dsp:nvSpPr>
      <dsp:spPr>
        <a:xfrm>
          <a:off x="1874012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D1AA8-7C5C-4F06-AC44-C82FA6871F0A}">
      <dsp:nvSpPr>
        <dsp:cNvPr id="0" name=""/>
        <dsp:cNvSpPr/>
      </dsp:nvSpPr>
      <dsp:spPr>
        <a:xfrm>
          <a:off x="2102538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$500 per semester</a:t>
          </a:r>
          <a:endParaRPr lang="en-US" sz="2400" kern="1200" dirty="0"/>
        </a:p>
      </dsp:txBody>
      <dsp:txXfrm>
        <a:off x="2136004" y="2890686"/>
        <a:ext cx="1761272" cy="1075695"/>
      </dsp:txXfrm>
    </dsp:sp>
    <dsp:sp modelId="{333FD640-1B70-4733-B0BF-0F5BB4EB396A}">
      <dsp:nvSpPr>
        <dsp:cNvPr id="0" name=""/>
        <dsp:cNvSpPr/>
      </dsp:nvSpPr>
      <dsp:spPr>
        <a:xfrm>
          <a:off x="4502056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Aspire Award</a:t>
          </a:r>
          <a:endParaRPr lang="en-US" sz="3500" kern="1200" dirty="0"/>
        </a:p>
      </dsp:txBody>
      <dsp:txXfrm>
        <a:off x="4535522" y="34117"/>
        <a:ext cx="2218323" cy="1075695"/>
      </dsp:txXfrm>
    </dsp:sp>
    <dsp:sp modelId="{BD74B6E4-1522-4575-A9E4-62A7F1BB8757}">
      <dsp:nvSpPr>
        <dsp:cNvPr id="0" name=""/>
        <dsp:cNvSpPr/>
      </dsp:nvSpPr>
      <dsp:spPr>
        <a:xfrm>
          <a:off x="4730582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74BA5-9CB7-4A81-BC61-44B2D69629B6}">
      <dsp:nvSpPr>
        <dsp:cNvPr id="0" name=""/>
        <dsp:cNvSpPr/>
      </dsp:nvSpPr>
      <dsp:spPr>
        <a:xfrm>
          <a:off x="4959108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Parents AGI ≤$36,000</a:t>
          </a:r>
          <a:endParaRPr lang="en-US" sz="2400" kern="1200" dirty="0"/>
        </a:p>
      </dsp:txBody>
      <dsp:txXfrm>
        <a:off x="4992574" y="1462402"/>
        <a:ext cx="1761272" cy="1075695"/>
      </dsp:txXfrm>
    </dsp:sp>
    <dsp:sp modelId="{761F0F74-4494-4C7A-B4F7-81C8F67FCD7C}">
      <dsp:nvSpPr>
        <dsp:cNvPr id="0" name=""/>
        <dsp:cNvSpPr/>
      </dsp:nvSpPr>
      <dsp:spPr>
        <a:xfrm>
          <a:off x="4730582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0DB-AD44-4318-B8D7-1F948D94FB5F}">
      <dsp:nvSpPr>
        <dsp:cNvPr id="0" name=""/>
        <dsp:cNvSpPr/>
      </dsp:nvSpPr>
      <dsp:spPr>
        <a:xfrm>
          <a:off x="4959108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$250/$750 per semester</a:t>
          </a:r>
          <a:endParaRPr lang="en-US" sz="2400" kern="1200" dirty="0"/>
        </a:p>
      </dsp:txBody>
      <dsp:txXfrm>
        <a:off x="4992574" y="2890686"/>
        <a:ext cx="1761272" cy="1075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E824A-C0D1-47EB-B0CB-5C0462C7DE94}">
      <dsp:nvSpPr>
        <dsp:cNvPr id="0" name=""/>
        <dsp:cNvSpPr/>
      </dsp:nvSpPr>
      <dsp:spPr>
        <a:xfrm>
          <a:off x="1544" y="447408"/>
          <a:ext cx="1774676" cy="887338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Pell Grant</a:t>
          </a:r>
          <a:endParaRPr lang="en-US" sz="2700" kern="1200" dirty="0"/>
        </a:p>
      </dsp:txBody>
      <dsp:txXfrm>
        <a:off x="27533" y="473397"/>
        <a:ext cx="1722698" cy="835360"/>
      </dsp:txXfrm>
    </dsp:sp>
    <dsp:sp modelId="{0574B47A-87FA-4142-B658-64D592259BBD}">
      <dsp:nvSpPr>
        <dsp:cNvPr id="0" name=""/>
        <dsp:cNvSpPr/>
      </dsp:nvSpPr>
      <dsp:spPr>
        <a:xfrm>
          <a:off x="179011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694D2-DBAB-4077-8762-2781EDAC6297}">
      <dsp:nvSpPr>
        <dsp:cNvPr id="0" name=""/>
        <dsp:cNvSpPr/>
      </dsp:nvSpPr>
      <dsp:spPr>
        <a:xfrm>
          <a:off x="356479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 – 5576 EFC</a:t>
          </a:r>
          <a:br>
            <a:rPr lang="en-US" sz="1800" kern="1200" dirty="0" smtClean="0"/>
          </a:br>
          <a:r>
            <a:rPr lang="en-US" sz="1800" kern="1200" dirty="0" smtClean="0"/>
            <a:t>Need based (2019-20)</a:t>
          </a:r>
        </a:p>
      </dsp:txBody>
      <dsp:txXfrm>
        <a:off x="382468" y="1582569"/>
        <a:ext cx="1367762" cy="835360"/>
      </dsp:txXfrm>
    </dsp:sp>
    <dsp:sp modelId="{4FF9CFFE-A8D3-42B3-8D99-1958812565EE}">
      <dsp:nvSpPr>
        <dsp:cNvPr id="0" name=""/>
        <dsp:cNvSpPr/>
      </dsp:nvSpPr>
      <dsp:spPr>
        <a:xfrm>
          <a:off x="179011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999DC-4A73-4D06-93DB-B34AB0E2C4FD}">
      <dsp:nvSpPr>
        <dsp:cNvPr id="0" name=""/>
        <dsp:cNvSpPr/>
      </dsp:nvSpPr>
      <dsp:spPr>
        <a:xfrm>
          <a:off x="356479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$3,097 per semester max (2019-20)</a:t>
          </a:r>
        </a:p>
      </dsp:txBody>
      <dsp:txXfrm>
        <a:off x="382468" y="2691742"/>
        <a:ext cx="1367762" cy="835360"/>
      </dsp:txXfrm>
    </dsp:sp>
    <dsp:sp modelId="{0EC32E0E-E222-48BA-9EC6-A27E47FA410C}">
      <dsp:nvSpPr>
        <dsp:cNvPr id="0" name=""/>
        <dsp:cNvSpPr/>
      </dsp:nvSpPr>
      <dsp:spPr>
        <a:xfrm>
          <a:off x="2219889" y="447408"/>
          <a:ext cx="1774676" cy="887338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TSAA</a:t>
          </a:r>
          <a:endParaRPr lang="en-US" sz="2700" kern="1200" dirty="0"/>
        </a:p>
      </dsp:txBody>
      <dsp:txXfrm>
        <a:off x="2245878" y="473397"/>
        <a:ext cx="1722698" cy="835360"/>
      </dsp:txXfrm>
    </dsp:sp>
    <dsp:sp modelId="{65A769C6-F891-4E9D-9770-433675927BBE}">
      <dsp:nvSpPr>
        <dsp:cNvPr id="0" name=""/>
        <dsp:cNvSpPr/>
      </dsp:nvSpPr>
      <dsp:spPr>
        <a:xfrm>
          <a:off x="2397356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33F67-0ABF-458C-B78B-124F90B165A5}">
      <dsp:nvSpPr>
        <dsp:cNvPr id="0" name=""/>
        <dsp:cNvSpPr/>
      </dsp:nvSpPr>
      <dsp:spPr>
        <a:xfrm>
          <a:off x="2574824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 – 2,100 EFC</a:t>
          </a:r>
          <a:br>
            <a:rPr lang="en-US" sz="1800" kern="1200" dirty="0" smtClean="0"/>
          </a:br>
          <a:r>
            <a:rPr lang="en-US" sz="1800" kern="1200" dirty="0" smtClean="0"/>
            <a:t>February 1</a:t>
          </a:r>
          <a:endParaRPr lang="en-US" sz="1800" kern="1200" dirty="0"/>
        </a:p>
      </dsp:txBody>
      <dsp:txXfrm>
        <a:off x="2600813" y="1582569"/>
        <a:ext cx="1367762" cy="835360"/>
      </dsp:txXfrm>
    </dsp:sp>
    <dsp:sp modelId="{EE8EBCEB-A6F1-42AC-A167-6DAC7D8A3CA3}">
      <dsp:nvSpPr>
        <dsp:cNvPr id="0" name=""/>
        <dsp:cNvSpPr/>
      </dsp:nvSpPr>
      <dsp:spPr>
        <a:xfrm>
          <a:off x="2397356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2574824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$650 per semester</a:t>
          </a:r>
          <a:endParaRPr lang="en-US" sz="1800" kern="1200" dirty="0"/>
        </a:p>
      </dsp:txBody>
      <dsp:txXfrm>
        <a:off x="2600813" y="2691742"/>
        <a:ext cx="1367762" cy="835360"/>
      </dsp:txXfrm>
    </dsp:sp>
    <dsp:sp modelId="{CEDBCED6-74DC-48CB-B550-7B35B83F65C8}">
      <dsp:nvSpPr>
        <dsp:cNvPr id="0" name=""/>
        <dsp:cNvSpPr/>
      </dsp:nvSpPr>
      <dsp:spPr>
        <a:xfrm>
          <a:off x="4438234" y="447408"/>
          <a:ext cx="1774676" cy="887338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2"/>
              </a:solidFill>
            </a:rPr>
            <a:t>HOPE Scholarship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4464223" y="473397"/>
        <a:ext cx="1722698" cy="835360"/>
      </dsp:txXfrm>
    </dsp:sp>
    <dsp:sp modelId="{DE68D0CF-AED3-4C5E-987F-2E0757A86B98}">
      <dsp:nvSpPr>
        <dsp:cNvPr id="0" name=""/>
        <dsp:cNvSpPr/>
      </dsp:nvSpPr>
      <dsp:spPr>
        <a:xfrm>
          <a:off x="4615702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8C3F8-4B15-4B8F-B23C-CCD04E37E1BD}">
      <dsp:nvSpPr>
        <dsp:cNvPr id="0" name=""/>
        <dsp:cNvSpPr/>
      </dsp:nvSpPr>
      <dsp:spPr>
        <a:xfrm>
          <a:off x="4793169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21 ACT/SAT or 3.0 GPA*</a:t>
          </a:r>
          <a:endParaRPr lang="en-US" sz="1800" kern="1200" dirty="0"/>
        </a:p>
      </dsp:txBody>
      <dsp:txXfrm>
        <a:off x="4819158" y="1582569"/>
        <a:ext cx="1367762" cy="835360"/>
      </dsp:txXfrm>
    </dsp:sp>
    <dsp:sp modelId="{091CBB63-94AA-4D92-B576-2BDE39F912FC}">
      <dsp:nvSpPr>
        <dsp:cNvPr id="0" name=""/>
        <dsp:cNvSpPr/>
      </dsp:nvSpPr>
      <dsp:spPr>
        <a:xfrm>
          <a:off x="4615702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4793169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$1,500 per semester</a:t>
          </a:r>
          <a:endParaRPr lang="en-US" sz="1800" kern="1200" dirty="0"/>
        </a:p>
      </dsp:txBody>
      <dsp:txXfrm>
        <a:off x="4819158" y="2691742"/>
        <a:ext cx="1367762" cy="835360"/>
      </dsp:txXfrm>
    </dsp:sp>
    <dsp:sp modelId="{6FFA1F66-DC45-4592-9FF6-3A672DE0EB1E}">
      <dsp:nvSpPr>
        <dsp:cNvPr id="0" name=""/>
        <dsp:cNvSpPr/>
      </dsp:nvSpPr>
      <dsp:spPr>
        <a:xfrm>
          <a:off x="6656579" y="447408"/>
          <a:ext cx="1774676" cy="88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TN Promise</a:t>
          </a:r>
          <a:endParaRPr lang="en-US" sz="2700" kern="1200" dirty="0"/>
        </a:p>
      </dsp:txBody>
      <dsp:txXfrm>
        <a:off x="6682568" y="473397"/>
        <a:ext cx="1722698" cy="835360"/>
      </dsp:txXfrm>
    </dsp:sp>
    <dsp:sp modelId="{605F064A-5EE9-4789-884D-FAB7D5101DFC}">
      <dsp:nvSpPr>
        <dsp:cNvPr id="0" name=""/>
        <dsp:cNvSpPr/>
      </dsp:nvSpPr>
      <dsp:spPr>
        <a:xfrm>
          <a:off x="6834047" y="1334746"/>
          <a:ext cx="177467" cy="66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03"/>
              </a:lnTo>
              <a:lnTo>
                <a:pt x="177467" y="6655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3353F-965E-4F07-B387-99C5A0A6181C}">
      <dsp:nvSpPr>
        <dsp:cNvPr id="0" name=""/>
        <dsp:cNvSpPr/>
      </dsp:nvSpPr>
      <dsp:spPr>
        <a:xfrm>
          <a:off x="7011514" y="1556580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Last dollar to offset tuition</a:t>
          </a:r>
          <a:endParaRPr lang="en-US" sz="1800" kern="1200" dirty="0"/>
        </a:p>
      </dsp:txBody>
      <dsp:txXfrm>
        <a:off x="7037503" y="1582569"/>
        <a:ext cx="1367762" cy="835360"/>
      </dsp:txXfrm>
    </dsp:sp>
    <dsp:sp modelId="{3BACB994-2DE7-48D8-BC29-294741FBFABC}">
      <dsp:nvSpPr>
        <dsp:cNvPr id="0" name=""/>
        <dsp:cNvSpPr/>
      </dsp:nvSpPr>
      <dsp:spPr>
        <a:xfrm>
          <a:off x="6834047" y="1334746"/>
          <a:ext cx="177467" cy="177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76"/>
              </a:lnTo>
              <a:lnTo>
                <a:pt x="177467" y="1774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C6B52-4EB2-470E-9926-AEADFDBA0D1D}">
      <dsp:nvSpPr>
        <dsp:cNvPr id="0" name=""/>
        <dsp:cNvSpPr/>
      </dsp:nvSpPr>
      <dsp:spPr>
        <a:xfrm>
          <a:off x="7011514" y="2665753"/>
          <a:ext cx="1419740" cy="8873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Award amount varies</a:t>
          </a:r>
          <a:endParaRPr lang="en-US" sz="1800" kern="1200" dirty="0"/>
        </a:p>
      </dsp:txBody>
      <dsp:txXfrm>
        <a:off x="7037503" y="2691742"/>
        <a:ext cx="1367762" cy="835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4543-0172-4C2B-A320-542F4A9CA11D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Pell Grant</a:t>
          </a:r>
          <a:endParaRPr lang="en-US" sz="3500" kern="1200" dirty="0"/>
        </a:p>
      </dsp:txBody>
      <dsp:txXfrm>
        <a:off x="250668" y="34117"/>
        <a:ext cx="2218323" cy="1075695"/>
      </dsp:txXfrm>
    </dsp:sp>
    <dsp:sp modelId="{35AB6FB3-9E69-475F-9CB6-22956F46A6F5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DD16-802D-4960-BE45-61289B1E6003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5576 EFC</a:t>
          </a:r>
          <a:br>
            <a:rPr lang="en-US" sz="2200" kern="1200" dirty="0" smtClean="0"/>
          </a:br>
          <a:r>
            <a:rPr lang="en-US" sz="2200" kern="1200" dirty="0" smtClean="0"/>
            <a:t>Need based (2019-20)</a:t>
          </a:r>
        </a:p>
      </dsp:txBody>
      <dsp:txXfrm>
        <a:off x="707719" y="1462402"/>
        <a:ext cx="1761272" cy="1075695"/>
      </dsp:txXfrm>
    </dsp:sp>
    <dsp:sp modelId="{C7C02D89-C6A9-481C-A258-9244DB5E0459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92639-5DFC-4FB6-B75D-570B16EEA0E8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$3,097 per semester max (2019-20)</a:t>
          </a:r>
        </a:p>
      </dsp:txBody>
      <dsp:txXfrm>
        <a:off x="707719" y="2890686"/>
        <a:ext cx="1761272" cy="1075695"/>
      </dsp:txXfrm>
    </dsp:sp>
    <dsp:sp modelId="{0EC32E0E-E222-48BA-9EC6-A27E47FA410C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TSAA</a:t>
          </a:r>
          <a:endParaRPr lang="en-US" sz="3500" kern="1200" dirty="0"/>
        </a:p>
      </dsp:txBody>
      <dsp:txXfrm>
        <a:off x="3107238" y="34117"/>
        <a:ext cx="2218323" cy="1075695"/>
      </dsp:txXfrm>
    </dsp:sp>
    <dsp:sp modelId="{31E417AC-7B24-42AA-B8C4-8B1E5A6CF586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3BA7D-563D-45A5-A7A2-522492588FD2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2,100 EFC</a:t>
          </a:r>
          <a:br>
            <a:rPr lang="en-US" sz="2200" kern="1200" dirty="0" smtClean="0"/>
          </a:br>
          <a:r>
            <a:rPr lang="en-US" sz="2200" kern="1200" dirty="0" smtClean="0"/>
            <a:t>February 1</a:t>
          </a:r>
          <a:endParaRPr lang="en-US" sz="2200" kern="1200" dirty="0"/>
        </a:p>
      </dsp:txBody>
      <dsp:txXfrm>
        <a:off x="3564289" y="1462402"/>
        <a:ext cx="1761272" cy="1075695"/>
      </dsp:txXfrm>
    </dsp:sp>
    <dsp:sp modelId="{EE8EBCEB-A6F1-42AC-A167-6DAC7D8A3CA3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$1,000 per semester</a:t>
          </a:r>
          <a:endParaRPr lang="en-US" sz="2200" kern="1200" dirty="0"/>
        </a:p>
      </dsp:txBody>
      <dsp:txXfrm>
        <a:off x="3564289" y="2890686"/>
        <a:ext cx="1761272" cy="1075695"/>
      </dsp:txXfrm>
    </dsp:sp>
    <dsp:sp modelId="{CEDBCED6-74DC-48CB-B550-7B35B83F65C8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Scholarship</a:t>
          </a:r>
          <a:endParaRPr lang="en-US" sz="3500" kern="1200" dirty="0"/>
        </a:p>
      </dsp:txBody>
      <dsp:txXfrm>
        <a:off x="5963807" y="34117"/>
        <a:ext cx="2218323" cy="1075695"/>
      </dsp:txXfrm>
    </dsp:sp>
    <dsp:sp modelId="{28132FA4-C4CE-47F2-BD0C-59C65B211A0F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39C2-7FC6-4D88-8DCA-71BB5F79F055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21 ACT/SAT or 3.0 GPA*</a:t>
          </a:r>
          <a:endParaRPr lang="en-US" sz="2200" kern="1200" dirty="0"/>
        </a:p>
      </dsp:txBody>
      <dsp:txXfrm>
        <a:off x="6420859" y="1462402"/>
        <a:ext cx="1761272" cy="1075695"/>
      </dsp:txXfrm>
    </dsp:sp>
    <dsp:sp modelId="{091CBB63-94AA-4D92-B576-2BDE39F912FC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$1,750/$2,250 per semester</a:t>
          </a:r>
          <a:endParaRPr lang="en-US" sz="2200" kern="1200" dirty="0"/>
        </a:p>
      </dsp:txBody>
      <dsp:txXfrm>
        <a:off x="6420859" y="2890686"/>
        <a:ext cx="1761272" cy="1075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4543-0172-4C2B-A320-542F4A9CA11D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Pell Grant</a:t>
          </a:r>
          <a:endParaRPr lang="en-US" sz="3500" kern="1200" dirty="0"/>
        </a:p>
      </dsp:txBody>
      <dsp:txXfrm>
        <a:off x="250668" y="34117"/>
        <a:ext cx="2218323" cy="1075695"/>
      </dsp:txXfrm>
    </dsp:sp>
    <dsp:sp modelId="{35AB6FB3-9E69-475F-9CB6-22956F46A6F5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DD16-802D-4960-BE45-61289B1E6003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5576 EFC</a:t>
          </a:r>
          <a:br>
            <a:rPr lang="en-US" sz="2200" kern="1200" dirty="0" smtClean="0"/>
          </a:br>
          <a:r>
            <a:rPr lang="en-US" sz="2200" kern="1200" dirty="0" smtClean="0"/>
            <a:t>Need based (2019-20)</a:t>
          </a:r>
        </a:p>
      </dsp:txBody>
      <dsp:txXfrm>
        <a:off x="707719" y="1462402"/>
        <a:ext cx="1761272" cy="1075695"/>
      </dsp:txXfrm>
    </dsp:sp>
    <dsp:sp modelId="{C7C02D89-C6A9-481C-A258-9244DB5E0459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92639-5DFC-4FB6-B75D-570B16EEA0E8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$3,097 per semester max (2019-20)</a:t>
          </a:r>
        </a:p>
      </dsp:txBody>
      <dsp:txXfrm>
        <a:off x="707719" y="2890686"/>
        <a:ext cx="1761272" cy="1075695"/>
      </dsp:txXfrm>
    </dsp:sp>
    <dsp:sp modelId="{0EC32E0E-E222-48BA-9EC6-A27E47FA410C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TSAA</a:t>
          </a:r>
          <a:endParaRPr lang="en-US" sz="3500" kern="1200" dirty="0"/>
        </a:p>
      </dsp:txBody>
      <dsp:txXfrm>
        <a:off x="3107238" y="34117"/>
        <a:ext cx="2218323" cy="1075695"/>
      </dsp:txXfrm>
    </dsp:sp>
    <dsp:sp modelId="{31E417AC-7B24-42AA-B8C4-8B1E5A6CF586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3BA7D-563D-45A5-A7A2-522492588FD2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– 2,100 EFC</a:t>
          </a:r>
          <a:br>
            <a:rPr lang="en-US" sz="2200" kern="1200" dirty="0" smtClean="0"/>
          </a:br>
          <a:r>
            <a:rPr lang="en-US" sz="2200" kern="1200" dirty="0" smtClean="0"/>
            <a:t>February 1</a:t>
          </a:r>
          <a:endParaRPr lang="en-US" sz="2200" kern="1200" dirty="0"/>
        </a:p>
      </dsp:txBody>
      <dsp:txXfrm>
        <a:off x="3564289" y="1462402"/>
        <a:ext cx="1761272" cy="1075695"/>
      </dsp:txXfrm>
    </dsp:sp>
    <dsp:sp modelId="{EE8EBCEB-A6F1-42AC-A167-6DAC7D8A3CA3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0001-86EA-4363-80AF-5DE67768E1F8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$2,000 per semester</a:t>
          </a:r>
          <a:endParaRPr lang="en-US" sz="2200" kern="1200" dirty="0"/>
        </a:p>
      </dsp:txBody>
      <dsp:txXfrm>
        <a:off x="3564289" y="2890686"/>
        <a:ext cx="1761272" cy="1075695"/>
      </dsp:txXfrm>
    </dsp:sp>
    <dsp:sp modelId="{CEDBCED6-74DC-48CB-B550-7B35B83F65C8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Scholarship</a:t>
          </a:r>
          <a:endParaRPr lang="en-US" sz="3500" kern="1200" dirty="0"/>
        </a:p>
      </dsp:txBody>
      <dsp:txXfrm>
        <a:off x="5963807" y="34117"/>
        <a:ext cx="2218323" cy="1075695"/>
      </dsp:txXfrm>
    </dsp:sp>
    <dsp:sp modelId="{28132FA4-C4CE-47F2-BD0C-59C65B211A0F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39C2-7FC6-4D88-8DCA-71BB5F79F055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21 ACT/SAT or 3.0 GPA*</a:t>
          </a:r>
          <a:endParaRPr lang="en-US" sz="2200" kern="1200" dirty="0"/>
        </a:p>
      </dsp:txBody>
      <dsp:txXfrm>
        <a:off x="6420859" y="1462402"/>
        <a:ext cx="1761272" cy="1075695"/>
      </dsp:txXfrm>
    </dsp:sp>
    <dsp:sp modelId="{091CBB63-94AA-4D92-B576-2BDE39F912FC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$1,750/$2,250 per semester</a:t>
          </a:r>
          <a:endParaRPr lang="en-US" sz="2200" kern="1200" dirty="0"/>
        </a:p>
      </dsp:txBody>
      <dsp:txXfrm>
        <a:off x="6420859" y="2890686"/>
        <a:ext cx="1761272" cy="1075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8243-448C-4D34-A3F4-EBDEEB60B368}">
      <dsp:nvSpPr>
        <dsp:cNvPr id="0" name=""/>
        <dsp:cNvSpPr/>
      </dsp:nvSpPr>
      <dsp:spPr>
        <a:xfrm rot="5400000">
          <a:off x="5158086" y="-2369153"/>
          <a:ext cx="770408" cy="57053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2.75 cumulative GPA</a:t>
          </a:r>
          <a:endParaRPr lang="en-US" sz="2000" b="0" kern="1200" dirty="0"/>
        </a:p>
      </dsp:txBody>
      <dsp:txXfrm rot="-5400000">
        <a:off x="2690629" y="135912"/>
        <a:ext cx="5667714" cy="695192"/>
      </dsp:txXfrm>
    </dsp:sp>
    <dsp:sp modelId="{C96D53A8-5E45-49A4-A446-E5E6EDD3CF2F}">
      <dsp:nvSpPr>
        <dsp:cNvPr id="0" name=""/>
        <dsp:cNvSpPr/>
      </dsp:nvSpPr>
      <dsp:spPr>
        <a:xfrm>
          <a:off x="36847" y="2002"/>
          <a:ext cx="2653781" cy="9630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24 attempted hour benchmark</a:t>
          </a:r>
          <a:endParaRPr lang="en-US" sz="2700" kern="1200" dirty="0"/>
        </a:p>
      </dsp:txBody>
      <dsp:txXfrm>
        <a:off x="83857" y="49012"/>
        <a:ext cx="2559761" cy="868990"/>
      </dsp:txXfrm>
    </dsp:sp>
    <dsp:sp modelId="{B96E9053-B97B-4840-A830-12494E41ECB8}">
      <dsp:nvSpPr>
        <dsp:cNvPr id="0" name=""/>
        <dsp:cNvSpPr/>
      </dsp:nvSpPr>
      <dsp:spPr>
        <a:xfrm rot="5400000">
          <a:off x="5158086" y="-1357991"/>
          <a:ext cx="770408" cy="57053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2.75 cumulative GPA</a:t>
          </a:r>
          <a:endParaRPr lang="en-US" sz="2000" b="0" kern="1200" dirty="0"/>
        </a:p>
      </dsp:txBody>
      <dsp:txXfrm rot="-5400000">
        <a:off x="2690629" y="1147074"/>
        <a:ext cx="5667714" cy="695192"/>
      </dsp:txXfrm>
    </dsp:sp>
    <dsp:sp modelId="{67AF71EE-B3F6-415E-8843-2C3C9B05F137}">
      <dsp:nvSpPr>
        <dsp:cNvPr id="0" name=""/>
        <dsp:cNvSpPr/>
      </dsp:nvSpPr>
      <dsp:spPr>
        <a:xfrm>
          <a:off x="36847" y="1013163"/>
          <a:ext cx="2653781" cy="9630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48 attempted hour benchmark</a:t>
          </a:r>
          <a:endParaRPr lang="en-US" sz="2700" kern="1200" dirty="0"/>
        </a:p>
      </dsp:txBody>
      <dsp:txXfrm>
        <a:off x="83857" y="1060173"/>
        <a:ext cx="2559761" cy="868990"/>
      </dsp:txXfrm>
    </dsp:sp>
    <dsp:sp modelId="{94E446E1-0D31-438E-8257-82B46B006BAD}">
      <dsp:nvSpPr>
        <dsp:cNvPr id="0" name=""/>
        <dsp:cNvSpPr/>
      </dsp:nvSpPr>
      <dsp:spPr>
        <a:xfrm rot="5400000">
          <a:off x="5146456" y="-335199"/>
          <a:ext cx="770408" cy="56820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3.0 cumulative GPA </a:t>
          </a:r>
          <a:r>
            <a:rPr lang="en-US" sz="2000" b="1" kern="1200" dirty="0" smtClean="0"/>
            <a:t>or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2.75 – 2.99 cumulative GPA &amp; 3.0 semester GPA</a:t>
          </a:r>
          <a:endParaRPr lang="en-US" sz="2000" kern="1200" dirty="0"/>
        </a:p>
      </dsp:txBody>
      <dsp:txXfrm rot="-5400000">
        <a:off x="2690630" y="2158235"/>
        <a:ext cx="5644453" cy="695192"/>
      </dsp:txXfrm>
    </dsp:sp>
    <dsp:sp modelId="{39134638-5578-46AF-A94F-DC7A381F1376}">
      <dsp:nvSpPr>
        <dsp:cNvPr id="0" name=""/>
        <dsp:cNvSpPr/>
      </dsp:nvSpPr>
      <dsp:spPr>
        <a:xfrm>
          <a:off x="36847" y="2024325"/>
          <a:ext cx="2653781" cy="9630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72 attempted hour benchmark</a:t>
          </a:r>
          <a:endParaRPr lang="en-US" sz="2700" kern="1200" dirty="0"/>
        </a:p>
      </dsp:txBody>
      <dsp:txXfrm>
        <a:off x="83857" y="2071335"/>
        <a:ext cx="2559761" cy="868990"/>
      </dsp:txXfrm>
    </dsp:sp>
    <dsp:sp modelId="{0D3C0C1F-B36E-4CC9-B33D-15A7C95B877D}">
      <dsp:nvSpPr>
        <dsp:cNvPr id="0" name=""/>
        <dsp:cNvSpPr/>
      </dsp:nvSpPr>
      <dsp:spPr>
        <a:xfrm rot="5400000">
          <a:off x="5146456" y="675961"/>
          <a:ext cx="770408" cy="56820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3.0 cumulative GPA </a:t>
          </a:r>
          <a:r>
            <a:rPr lang="en-US" sz="2000" b="1" kern="1200" dirty="0" smtClean="0"/>
            <a:t>or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2.75 – 2.99 cumulative GPA &amp; 3.0 semester GPA</a:t>
          </a:r>
          <a:endParaRPr lang="en-US" sz="2000" kern="1200" dirty="0"/>
        </a:p>
      </dsp:txBody>
      <dsp:txXfrm rot="-5400000">
        <a:off x="2690630" y="3169395"/>
        <a:ext cx="5644453" cy="695192"/>
      </dsp:txXfrm>
    </dsp:sp>
    <dsp:sp modelId="{DCF2E038-9FDF-452E-8403-E78042478800}">
      <dsp:nvSpPr>
        <dsp:cNvPr id="0" name=""/>
        <dsp:cNvSpPr/>
      </dsp:nvSpPr>
      <dsp:spPr>
        <a:xfrm>
          <a:off x="36847" y="3035486"/>
          <a:ext cx="2653781" cy="9630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96 attempted hour benchmark</a:t>
          </a:r>
          <a:endParaRPr lang="en-US" sz="2700" kern="1200" dirty="0"/>
        </a:p>
      </dsp:txBody>
      <dsp:txXfrm>
        <a:off x="83857" y="3082496"/>
        <a:ext cx="2559761" cy="868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4543-0172-4C2B-A320-542F4A9CA11D}">
      <dsp:nvSpPr>
        <dsp:cNvPr id="0" name=""/>
        <dsp:cNvSpPr/>
      </dsp:nvSpPr>
      <dsp:spPr>
        <a:xfrm>
          <a:off x="1645487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Pell Grant</a:t>
          </a:r>
          <a:endParaRPr lang="en-US" sz="3500" kern="1200" dirty="0"/>
        </a:p>
      </dsp:txBody>
      <dsp:txXfrm>
        <a:off x="1678953" y="34117"/>
        <a:ext cx="2218323" cy="1075695"/>
      </dsp:txXfrm>
    </dsp:sp>
    <dsp:sp modelId="{B5FAA298-85A0-4047-BA9F-459C6C78F59F}">
      <dsp:nvSpPr>
        <dsp:cNvPr id="0" name=""/>
        <dsp:cNvSpPr/>
      </dsp:nvSpPr>
      <dsp:spPr>
        <a:xfrm>
          <a:off x="1874012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895D-8211-4055-A0C1-DD47A4B29AD2}">
      <dsp:nvSpPr>
        <dsp:cNvPr id="0" name=""/>
        <dsp:cNvSpPr/>
      </dsp:nvSpPr>
      <dsp:spPr>
        <a:xfrm>
          <a:off x="2102538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0 – 5576 EFC</a:t>
          </a:r>
          <a:br>
            <a:rPr lang="en-US" sz="2300" kern="1200" dirty="0" smtClean="0"/>
          </a:br>
          <a:r>
            <a:rPr lang="en-US" sz="2300" kern="1200" dirty="0" smtClean="0"/>
            <a:t>Need based (2019-20)</a:t>
          </a:r>
        </a:p>
      </dsp:txBody>
      <dsp:txXfrm>
        <a:off x="2136004" y="1462402"/>
        <a:ext cx="1761272" cy="1075695"/>
      </dsp:txXfrm>
    </dsp:sp>
    <dsp:sp modelId="{C7C02D89-C6A9-481C-A258-9244DB5E0459}">
      <dsp:nvSpPr>
        <dsp:cNvPr id="0" name=""/>
        <dsp:cNvSpPr/>
      </dsp:nvSpPr>
      <dsp:spPr>
        <a:xfrm>
          <a:off x="1874012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92639-5DFC-4FB6-B75D-570B16EEA0E8}">
      <dsp:nvSpPr>
        <dsp:cNvPr id="0" name=""/>
        <dsp:cNvSpPr/>
      </dsp:nvSpPr>
      <dsp:spPr>
        <a:xfrm>
          <a:off x="2102538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$3,097 per semester max (2019-20)</a:t>
          </a:r>
        </a:p>
      </dsp:txBody>
      <dsp:txXfrm>
        <a:off x="2136004" y="2890686"/>
        <a:ext cx="1761272" cy="1075695"/>
      </dsp:txXfrm>
    </dsp:sp>
    <dsp:sp modelId="{B317D790-21C6-431E-923D-2943330A1915}">
      <dsp:nvSpPr>
        <dsp:cNvPr id="0" name=""/>
        <dsp:cNvSpPr/>
      </dsp:nvSpPr>
      <dsp:spPr>
        <a:xfrm>
          <a:off x="4502056" y="651"/>
          <a:ext cx="2285255" cy="1142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Academic Common Market</a:t>
          </a:r>
        </a:p>
      </dsp:txBody>
      <dsp:txXfrm>
        <a:off x="4535522" y="34117"/>
        <a:ext cx="2218323" cy="1075695"/>
      </dsp:txXfrm>
    </dsp:sp>
    <dsp:sp modelId="{77BE94FD-2720-480B-846E-6666DED148D5}">
      <dsp:nvSpPr>
        <dsp:cNvPr id="0" name=""/>
        <dsp:cNvSpPr/>
      </dsp:nvSpPr>
      <dsp:spPr>
        <a:xfrm>
          <a:off x="4730582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F20C6-BD8F-4DF2-9C32-45D6D72CF8E1}">
      <dsp:nvSpPr>
        <dsp:cNvPr id="0" name=""/>
        <dsp:cNvSpPr/>
      </dsp:nvSpPr>
      <dsp:spPr>
        <a:xfrm>
          <a:off x="4959108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Out-of-state tuition assistance for programs not offered in TN</a:t>
          </a:r>
          <a:r>
            <a:rPr lang="en-US" sz="2000" kern="1200" dirty="0" smtClean="0"/>
            <a:t> </a:t>
          </a:r>
        </a:p>
      </dsp:txBody>
      <dsp:txXfrm>
        <a:off x="4992574" y="1462402"/>
        <a:ext cx="1761272" cy="1075695"/>
      </dsp:txXfrm>
    </dsp:sp>
    <dsp:sp modelId="{784DD348-5AA5-4985-860C-F6656FE84EE4}">
      <dsp:nvSpPr>
        <dsp:cNvPr id="0" name=""/>
        <dsp:cNvSpPr/>
      </dsp:nvSpPr>
      <dsp:spPr>
        <a:xfrm>
          <a:off x="4730582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80E69-869A-4BA6-90A3-AAB149AC131C}">
      <dsp:nvSpPr>
        <dsp:cNvPr id="0" name=""/>
        <dsp:cNvSpPr/>
      </dsp:nvSpPr>
      <dsp:spPr>
        <a:xfrm>
          <a:off x="4959108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solidFill>
                <a:schemeClr val="tx2"/>
              </a:solidFill>
            </a:rPr>
            <a:t>acm.coordinator@tn.gov</a:t>
          </a:r>
          <a:endParaRPr lang="en-US" sz="2400" b="0" kern="1200" dirty="0" smtClean="0">
            <a:solidFill>
              <a:schemeClr val="tx2"/>
            </a:solidFill>
          </a:endParaRPr>
        </a:p>
      </dsp:txBody>
      <dsp:txXfrm>
        <a:off x="4992574" y="2890686"/>
        <a:ext cx="1761272" cy="1075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F144A-3B8D-4C2B-9DA1-A4C94C8D2128}">
      <dsp:nvSpPr>
        <dsp:cNvPr id="0" name=""/>
        <dsp:cNvSpPr/>
      </dsp:nvSpPr>
      <dsp:spPr>
        <a:xfrm>
          <a:off x="1645487" y="651"/>
          <a:ext cx="2285255" cy="114262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GAMS</a:t>
          </a:r>
          <a:endParaRPr lang="en-US" sz="3500" kern="1200" dirty="0"/>
        </a:p>
      </dsp:txBody>
      <dsp:txXfrm>
        <a:off x="1678953" y="34117"/>
        <a:ext cx="2218323" cy="1075695"/>
      </dsp:txXfrm>
    </dsp:sp>
    <dsp:sp modelId="{FA3AEB44-D596-4EE8-800C-E84CB4B4A9D4}">
      <dsp:nvSpPr>
        <dsp:cNvPr id="0" name=""/>
        <dsp:cNvSpPr/>
      </dsp:nvSpPr>
      <dsp:spPr>
        <a:xfrm>
          <a:off x="1874012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7AAFB-614F-45F4-BB98-1D697AF154B6}">
      <dsp:nvSpPr>
        <dsp:cNvPr id="0" name=""/>
        <dsp:cNvSpPr/>
      </dsp:nvSpPr>
      <dsp:spPr>
        <a:xfrm>
          <a:off x="2102538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29 ACT/SAT &amp; 3.75 GPA*</a:t>
          </a:r>
          <a:endParaRPr lang="en-US" sz="2400" kern="1200" dirty="0"/>
        </a:p>
      </dsp:txBody>
      <dsp:txXfrm>
        <a:off x="2136004" y="1462402"/>
        <a:ext cx="1761272" cy="1075695"/>
      </dsp:txXfrm>
    </dsp:sp>
    <dsp:sp modelId="{9C81AF79-9F58-4BD8-8578-4BDE70C65B0F}">
      <dsp:nvSpPr>
        <dsp:cNvPr id="0" name=""/>
        <dsp:cNvSpPr/>
      </dsp:nvSpPr>
      <dsp:spPr>
        <a:xfrm>
          <a:off x="1874012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D1AA8-7C5C-4F06-AC44-C82FA6871F0A}">
      <dsp:nvSpPr>
        <dsp:cNvPr id="0" name=""/>
        <dsp:cNvSpPr/>
      </dsp:nvSpPr>
      <dsp:spPr>
        <a:xfrm>
          <a:off x="2102538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$500 per semester</a:t>
          </a:r>
          <a:endParaRPr lang="en-US" sz="2400" kern="1200" dirty="0"/>
        </a:p>
      </dsp:txBody>
      <dsp:txXfrm>
        <a:off x="2136004" y="2890686"/>
        <a:ext cx="1761272" cy="1075695"/>
      </dsp:txXfrm>
    </dsp:sp>
    <dsp:sp modelId="{333FD640-1B70-4733-B0BF-0F5BB4EB396A}">
      <dsp:nvSpPr>
        <dsp:cNvPr id="0" name=""/>
        <dsp:cNvSpPr/>
      </dsp:nvSpPr>
      <dsp:spPr>
        <a:xfrm>
          <a:off x="4502056" y="651"/>
          <a:ext cx="2285255" cy="114262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Aspire Award</a:t>
          </a:r>
          <a:endParaRPr lang="en-US" sz="3500" kern="1200" dirty="0"/>
        </a:p>
      </dsp:txBody>
      <dsp:txXfrm>
        <a:off x="4535522" y="34117"/>
        <a:ext cx="2218323" cy="1075695"/>
      </dsp:txXfrm>
    </dsp:sp>
    <dsp:sp modelId="{BD74B6E4-1522-4575-A9E4-62A7F1BB8757}">
      <dsp:nvSpPr>
        <dsp:cNvPr id="0" name=""/>
        <dsp:cNvSpPr/>
      </dsp:nvSpPr>
      <dsp:spPr>
        <a:xfrm>
          <a:off x="4730582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74BA5-9CB7-4A81-BC61-44B2D69629B6}">
      <dsp:nvSpPr>
        <dsp:cNvPr id="0" name=""/>
        <dsp:cNvSpPr/>
      </dsp:nvSpPr>
      <dsp:spPr>
        <a:xfrm>
          <a:off x="4959108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Parents AGI ≤$36,000</a:t>
          </a:r>
          <a:endParaRPr lang="en-US" sz="2400" kern="1200" dirty="0"/>
        </a:p>
      </dsp:txBody>
      <dsp:txXfrm>
        <a:off x="4992574" y="1462402"/>
        <a:ext cx="1761272" cy="1075695"/>
      </dsp:txXfrm>
    </dsp:sp>
    <dsp:sp modelId="{761F0F74-4494-4C7A-B4F7-81C8F67FCD7C}">
      <dsp:nvSpPr>
        <dsp:cNvPr id="0" name=""/>
        <dsp:cNvSpPr/>
      </dsp:nvSpPr>
      <dsp:spPr>
        <a:xfrm>
          <a:off x="4730582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0DB-AD44-4318-B8D7-1F948D94FB5F}">
      <dsp:nvSpPr>
        <dsp:cNvPr id="0" name=""/>
        <dsp:cNvSpPr/>
      </dsp:nvSpPr>
      <dsp:spPr>
        <a:xfrm>
          <a:off x="4959108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$250/$750 per semester</a:t>
          </a:r>
          <a:endParaRPr lang="en-US" sz="2400" kern="1200" dirty="0"/>
        </a:p>
      </dsp:txBody>
      <dsp:txXfrm>
        <a:off x="4992574" y="2890686"/>
        <a:ext cx="1761272" cy="1075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7D7FD-CF71-4AFE-90A5-40C06B01EB3F}">
      <dsp:nvSpPr>
        <dsp:cNvPr id="0" name=""/>
        <dsp:cNvSpPr/>
      </dsp:nvSpPr>
      <dsp:spPr>
        <a:xfrm>
          <a:off x="1474167" y="1692"/>
          <a:ext cx="2284065" cy="1142032"/>
        </a:xfrm>
        <a:prstGeom prst="roundRect">
          <a:avLst>
            <a:gd name="adj" fmla="val 10000"/>
          </a:avLst>
        </a:prstGeom>
        <a:solidFill>
          <a:srgbClr val="BD92DE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Access</a:t>
          </a:r>
          <a:endParaRPr lang="en-US" sz="3500" kern="1200" dirty="0"/>
        </a:p>
      </dsp:txBody>
      <dsp:txXfrm>
        <a:off x="1507616" y="35141"/>
        <a:ext cx="2217167" cy="1075134"/>
      </dsp:txXfrm>
    </dsp:sp>
    <dsp:sp modelId="{DF018ED7-FE86-464B-813F-6D0A8F931AF3}">
      <dsp:nvSpPr>
        <dsp:cNvPr id="0" name=""/>
        <dsp:cNvSpPr/>
      </dsp:nvSpPr>
      <dsp:spPr>
        <a:xfrm>
          <a:off x="1702573" y="1143725"/>
          <a:ext cx="228406" cy="856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24"/>
              </a:lnTo>
              <a:lnTo>
                <a:pt x="228406" y="8565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C105-7A86-4632-ABEB-B0E8D95B8474}">
      <dsp:nvSpPr>
        <dsp:cNvPr id="0" name=""/>
        <dsp:cNvSpPr/>
      </dsp:nvSpPr>
      <dsp:spPr>
        <a:xfrm>
          <a:off x="1930980" y="1429233"/>
          <a:ext cx="1827252" cy="114203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18-20 ACT &amp;     2.75-2.99 GPA*    &amp; AGI≤$36K</a:t>
          </a:r>
          <a:endParaRPr lang="en-US" sz="2100" kern="1200" dirty="0"/>
        </a:p>
      </dsp:txBody>
      <dsp:txXfrm>
        <a:off x="1964429" y="1462682"/>
        <a:ext cx="1760354" cy="1075134"/>
      </dsp:txXfrm>
    </dsp:sp>
    <dsp:sp modelId="{F1D1FC3C-F3D4-4317-8540-64FECA3DC880}">
      <dsp:nvSpPr>
        <dsp:cNvPr id="0" name=""/>
        <dsp:cNvSpPr/>
      </dsp:nvSpPr>
      <dsp:spPr>
        <a:xfrm>
          <a:off x="1702573" y="1143725"/>
          <a:ext cx="228406" cy="228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4065"/>
              </a:lnTo>
              <a:lnTo>
                <a:pt x="228406" y="2284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71D17-575B-41B3-A1E8-38E71534EB19}">
      <dsp:nvSpPr>
        <dsp:cNvPr id="0" name=""/>
        <dsp:cNvSpPr/>
      </dsp:nvSpPr>
      <dsp:spPr>
        <a:xfrm>
          <a:off x="1930980" y="2856774"/>
          <a:ext cx="1827252" cy="114203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$875/$1,250 per semester</a:t>
          </a:r>
          <a:endParaRPr lang="en-US" sz="2100" kern="1200" dirty="0"/>
        </a:p>
      </dsp:txBody>
      <dsp:txXfrm>
        <a:off x="1964429" y="2890223"/>
        <a:ext cx="1760354" cy="1075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CAB5-E795-4E9F-9D72-9F5E66CF7097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Subsidized Stafford</a:t>
          </a:r>
          <a:endParaRPr lang="en-US" sz="3000" kern="1200" dirty="0"/>
        </a:p>
      </dsp:txBody>
      <dsp:txXfrm>
        <a:off x="250668" y="34117"/>
        <a:ext cx="2218323" cy="1075695"/>
      </dsp:txXfrm>
    </dsp:sp>
    <dsp:sp modelId="{2C7D0A86-D01A-47A7-A178-53A11ED3FB81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DC60-0485-4C1F-99BA-4DE4A2A8DFA1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4.53% fixed (2019-20)</a:t>
          </a:r>
        </a:p>
      </dsp:txBody>
      <dsp:txXfrm>
        <a:off x="707719" y="1462402"/>
        <a:ext cx="1761272" cy="1075695"/>
      </dsp:txXfrm>
    </dsp:sp>
    <dsp:sp modelId="{51F0ED77-4C36-421A-B753-78D24440C45B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98037-C775-49DB-B611-287031C160EF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does not accrue initially</a:t>
          </a:r>
          <a:endParaRPr lang="en-US" sz="2400" kern="1200" dirty="0"/>
        </a:p>
      </dsp:txBody>
      <dsp:txXfrm>
        <a:off x="707719" y="2890686"/>
        <a:ext cx="1761272" cy="1075695"/>
      </dsp:txXfrm>
    </dsp:sp>
    <dsp:sp modelId="{221F144A-3B8D-4C2B-9DA1-A4C94C8D2128}">
      <dsp:nvSpPr>
        <dsp:cNvPr id="0" name=""/>
        <dsp:cNvSpPr/>
      </dsp:nvSpPr>
      <dsp:spPr>
        <a:xfrm>
          <a:off x="3073772" y="0"/>
          <a:ext cx="2285255" cy="1142627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Unsubsidized Stafford</a:t>
          </a:r>
          <a:endParaRPr lang="en-US" sz="3000" kern="1200" dirty="0"/>
        </a:p>
      </dsp:txBody>
      <dsp:txXfrm>
        <a:off x="3107238" y="33466"/>
        <a:ext cx="2218323" cy="1075695"/>
      </dsp:txXfrm>
    </dsp:sp>
    <dsp:sp modelId="{9C81AF79-9F58-4BD8-8578-4BDE70C65B0F}">
      <dsp:nvSpPr>
        <dsp:cNvPr id="0" name=""/>
        <dsp:cNvSpPr/>
      </dsp:nvSpPr>
      <dsp:spPr>
        <a:xfrm>
          <a:off x="3302297" y="1142627"/>
          <a:ext cx="228525" cy="85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622"/>
              </a:lnTo>
              <a:lnTo>
                <a:pt x="228525" y="8576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D1AA8-7C5C-4F06-AC44-C82FA6871F0A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4.53% fixed (2019-20)</a:t>
          </a:r>
          <a:endParaRPr lang="en-US" sz="2400" kern="1200" dirty="0"/>
        </a:p>
      </dsp:txBody>
      <dsp:txXfrm>
        <a:off x="3564289" y="1462402"/>
        <a:ext cx="1761272" cy="1075695"/>
      </dsp:txXfrm>
    </dsp:sp>
    <dsp:sp modelId="{FE652576-534C-4D06-96A7-26941DAE0FEB}">
      <dsp:nvSpPr>
        <dsp:cNvPr id="0" name=""/>
        <dsp:cNvSpPr/>
      </dsp:nvSpPr>
      <dsp:spPr>
        <a:xfrm>
          <a:off x="3302297" y="1142627"/>
          <a:ext cx="228525" cy="22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06"/>
              </a:lnTo>
              <a:lnTo>
                <a:pt x="228525" y="22859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79FC3-F395-458C-8938-4CB11453E67E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does accrue</a:t>
          </a:r>
          <a:endParaRPr lang="en-US" sz="2400" kern="1200" dirty="0"/>
        </a:p>
      </dsp:txBody>
      <dsp:txXfrm>
        <a:off x="3564289" y="2890686"/>
        <a:ext cx="1761272" cy="1075695"/>
      </dsp:txXfrm>
    </dsp:sp>
    <dsp:sp modelId="{333FD640-1B70-4733-B0BF-0F5BB4EB396A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Parent PLUS</a:t>
          </a:r>
          <a:endParaRPr lang="en-US" sz="3000" kern="1200" dirty="0"/>
        </a:p>
      </dsp:txBody>
      <dsp:txXfrm>
        <a:off x="5963807" y="34117"/>
        <a:ext cx="2218323" cy="1075695"/>
      </dsp:txXfrm>
    </dsp:sp>
    <dsp:sp modelId="{761F0F74-4494-4C7A-B4F7-81C8F67FCD7C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0DB-AD44-4318-B8D7-1F948D94FB5F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7.08% fixed (2019-20)</a:t>
          </a:r>
          <a:endParaRPr lang="en-US" sz="2400" kern="1200" dirty="0"/>
        </a:p>
      </dsp:txBody>
      <dsp:txXfrm>
        <a:off x="6420859" y="1462402"/>
        <a:ext cx="1761272" cy="1075695"/>
      </dsp:txXfrm>
    </dsp:sp>
    <dsp:sp modelId="{5DA589C0-BACC-4C68-994F-ECEB5C29183D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EF2E5-DABE-4D06-96D7-2898339D8AE9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does accrue</a:t>
          </a:r>
          <a:endParaRPr lang="en-US" sz="2400" kern="1200" dirty="0"/>
        </a:p>
      </dsp:txBody>
      <dsp:txXfrm>
        <a:off x="6420859" y="2890686"/>
        <a:ext cx="1761272" cy="107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2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74" tIns="43738" rIns="87474" bIns="437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1" y="4387444"/>
            <a:ext cx="5559456" cy="4155317"/>
          </a:xfrm>
          <a:prstGeom prst="rect">
            <a:avLst/>
          </a:prstGeom>
        </p:spPr>
        <p:txBody>
          <a:bodyPr vert="horz" lIns="87474" tIns="43738" rIns="87474" bIns="437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8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8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athohenwald.edu/full-time-programs/electro-mechanical-technolog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1756">
              <a:defRPr/>
            </a:pPr>
            <a:r>
              <a:rPr lang="en-US" dirty="0"/>
              <a:t>So why are we here… well, we are here to talk about college.. Right? And when I use the term “college”, </a:t>
            </a:r>
            <a:r>
              <a:rPr lang="en-US" dirty="0" err="1"/>
              <a:t>Im</a:t>
            </a:r>
            <a:r>
              <a:rPr lang="en-US" dirty="0"/>
              <a:t> not just talking about one</a:t>
            </a:r>
            <a:r>
              <a:rPr lang="en-US" baseline="0" dirty="0"/>
              <a:t> specific type of school…</a:t>
            </a:r>
            <a:r>
              <a:rPr lang="en-US" dirty="0"/>
              <a:t>The term </a:t>
            </a:r>
            <a:r>
              <a:rPr lang="en-US" i="1" dirty="0"/>
              <a:t>college</a:t>
            </a:r>
            <a:r>
              <a:rPr lang="en-US" dirty="0"/>
              <a:t> is a general one that encompasses a wide range of higher-education institutions, including those that offer certificate programs like</a:t>
            </a:r>
            <a:r>
              <a:rPr lang="en-US" baseline="0" dirty="0"/>
              <a:t> a TCAT</a:t>
            </a:r>
            <a:r>
              <a:rPr lang="en-US" dirty="0"/>
              <a:t>, two-and four-year</a:t>
            </a:r>
            <a:r>
              <a:rPr lang="en-US" baseline="0" dirty="0"/>
              <a:t> schools both public &amp; private (like Roane State or UT Knoxville) , as well as out of state schools (Like Norte Dame)</a:t>
            </a:r>
            <a:r>
              <a:rPr lang="en-US" dirty="0"/>
              <a:t>. (so </a:t>
            </a:r>
            <a:r>
              <a:rPr lang="en-US" dirty="0" err="1"/>
              <a:t>whats</a:t>
            </a:r>
            <a:r>
              <a:rPr lang="en-US" dirty="0"/>
              <a:t> a TCAT?</a:t>
            </a:r>
            <a:r>
              <a:rPr lang="en-US" baseline="0" dirty="0"/>
              <a:t> I’m glad you asked –True story: My oldest son, super smart, graduated 5</a:t>
            </a:r>
            <a:r>
              <a:rPr lang="en-US" baseline="30000" dirty="0"/>
              <a:t>th</a:t>
            </a:r>
            <a:r>
              <a:rPr lang="en-US" baseline="0" dirty="0"/>
              <a:t> in his class which is pretty good out of a class of 200 right? Wasn’t really sure what he wanted to do with his life… went to UT Martin and pretty much majored in “party 101”.. So long story </a:t>
            </a:r>
            <a:r>
              <a:rPr lang="en-US" baseline="0" dirty="0" smtClean="0"/>
              <a:t>short-lost </a:t>
            </a:r>
            <a:r>
              <a:rPr lang="en-US" baseline="0" dirty="0"/>
              <a:t>his lottery and really wasn’t sure what he wanted to do with his life… Well Tennessee College of Applied Technology enters the picture or TCAT- they offer programs like </a:t>
            </a:r>
            <a:r>
              <a:rPr lang="en-US" dirty="0">
                <a:hlinkClick r:id="rId3"/>
              </a:rPr>
              <a:t>Electro-Mechanical Technology</a:t>
            </a:r>
            <a:r>
              <a:rPr lang="en-US" dirty="0"/>
              <a:t> , Drafting, Welding, and many</a:t>
            </a:r>
            <a:r>
              <a:rPr lang="en-US" baseline="0" dirty="0"/>
              <a:t> </a:t>
            </a:r>
            <a:r>
              <a:rPr lang="en-US" baseline="0" dirty="0" err="1"/>
              <a:t>many</a:t>
            </a:r>
            <a:r>
              <a:rPr lang="en-US" baseline="0" dirty="0"/>
              <a:t> more. In 12 months my son completed the program and was immediately hired by Nissan.  I wont lie.. Starting pay at Nissan is pretty </a:t>
            </a:r>
            <a:r>
              <a:rPr lang="en-US" baseline="0" dirty="0" smtClean="0"/>
              <a:t>nice… So please understand that when we refer to “college”, its for </a:t>
            </a:r>
            <a:r>
              <a:rPr lang="en-US" b="1" i="1" baseline="0" dirty="0" smtClean="0"/>
              <a:t>any</a:t>
            </a:r>
            <a:r>
              <a:rPr lang="en-US" baseline="0" dirty="0" smtClean="0"/>
              <a:t> post secondary education.</a:t>
            </a:r>
            <a:endParaRPr lang="en-US" dirty="0"/>
          </a:p>
          <a:p>
            <a:pPr defTabSz="921756">
              <a:defRPr/>
            </a:pPr>
            <a:r>
              <a:rPr lang="en-US" dirty="0"/>
              <a:t>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68429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utpromise.tennessee.edu </a:t>
            </a:r>
          </a:p>
          <a:p>
            <a:r>
              <a:rPr lang="en-US" dirty="0" smtClean="0"/>
              <a:t>Moving You Closer to a Debt-Free Degree</a:t>
            </a:r>
          </a:p>
          <a:p>
            <a:r>
              <a:rPr lang="en-US" dirty="0" smtClean="0"/>
              <a:t>MEMPHIS MARTIN CHATTANOOGA KNOXVILLE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06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 (ACT or GPA).  No fill – program is neither need-based nor merit-based.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 (ACT or GPA).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2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 (ACT or GPA).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2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2017-18 “Student Demographic Information”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A89A6-2ACC-44F7-838F-6B60AED734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2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fill</a:t>
            </a:r>
            <a:r>
              <a:rPr lang="en-US" baseline="0" dirty="0" smtClean="0"/>
              <a:t> – </a:t>
            </a:r>
            <a:r>
              <a:rPr lang="en-US" dirty="0" smtClean="0"/>
              <a:t>program</a:t>
            </a:r>
            <a:r>
              <a:rPr lang="en-US" baseline="0" dirty="0" smtClean="0"/>
              <a:t> is need-based (i.e. income based). No fill – program is neither need-based nor merit-based.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 (ACT or GPA).  No fill – program is neither need-based nor merit-based.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 (ACT or GPA).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 (ACT or GPA).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fill – pr</a:t>
            </a:r>
            <a:r>
              <a:rPr lang="en-US" dirty="0" smtClean="0"/>
              <a:t>ogram</a:t>
            </a:r>
            <a:r>
              <a:rPr lang="en-US" baseline="0" dirty="0" smtClean="0"/>
              <a:t> is need-based (i.e. income based).  Blue fill – program is merit-based.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Purple fill – program is both merit- &amp; need-based.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0" y="28956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8" y="2316723"/>
            <a:ext cx="4012725" cy="467037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17297" y="2971800"/>
            <a:ext cx="5909405" cy="584200"/>
          </a:xfrm>
        </p:spPr>
        <p:txBody>
          <a:bodyPr>
            <a:normAutofit fontScale="92500" lnSpcReduction="20000"/>
          </a:bodyPr>
          <a:lstStyle>
            <a:lvl1pPr marL="0" indent="0" algn="ctr">
              <a:buNone/>
              <a:defRPr/>
            </a:lvl1pPr>
          </a:lstStyle>
          <a:p>
            <a:r>
              <a:rPr lang="en-US" sz="3900" dirty="0" smtClean="0">
                <a:solidFill>
                  <a:srgbClr val="18396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en-US" dirty="0" smtClean="0">
              <a:solidFill>
                <a:srgbClr val="18396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10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44" y="6307165"/>
            <a:ext cx="4162513" cy="484471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1pPr>
            <a:lvl2pPr marL="742950" indent="-285750">
              <a:buFont typeface="Calibri" panose="020F0502020204030204" pitchFamily="34" charset="0"/>
              <a:buChar char="▫"/>
              <a:defRPr sz="3200">
                <a:solidFill>
                  <a:schemeClr val="tx2"/>
                </a:solidFill>
                <a:latin typeface="+mj-lt"/>
              </a:defRPr>
            </a:lvl2pPr>
            <a:lvl3pPr>
              <a:defRPr sz="3200">
                <a:solidFill>
                  <a:schemeClr val="tx2"/>
                </a:solidFill>
                <a:latin typeface="+mj-lt"/>
              </a:defRPr>
            </a:lvl3pPr>
            <a:lvl4pPr>
              <a:defRPr sz="3200">
                <a:solidFill>
                  <a:schemeClr val="tx2"/>
                </a:solidFill>
                <a:latin typeface="+mj-lt"/>
              </a:defRPr>
            </a:lvl4pPr>
            <a:lvl5pP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02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8E8F7-C7A8-41D3-859D-7A928CEE1F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6C9CA-4ABC-4359-96A6-3D7E1744E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1C7B78-80B2-4B81-9A30-376C0677D3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6C9CA-4ABC-4359-96A6-3D7E1744E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F1B3C0-5004-4580-A462-E0890CAA9BDC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C6AA6-850F-4800-9E8E-8F77AC1DC7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pic>
        <p:nvPicPr>
          <p:cNvPr id="7" name="Picture 6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569916"/>
            <a:ext cx="1905000" cy="2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0" r:id="rId4"/>
    <p:sldLayoutId id="2147483693" r:id="rId5"/>
    <p:sldLayoutId id="2147483694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6600" b="1" i="0" kern="1200">
          <a:solidFill>
            <a:schemeClr val="tx2"/>
          </a:solidFill>
          <a:latin typeface="+mj-lt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j-lt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anose="020F0502020204030204" pitchFamily="34" charset="0"/>
        <a:buChar char="▫"/>
        <a:defRPr sz="2800" kern="1200">
          <a:solidFill>
            <a:schemeClr val="tx2"/>
          </a:solidFill>
          <a:latin typeface="+mj-lt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Calibri" panose="020F0502020204030204" pitchFamily="34" charset="0"/>
        <a:buChar char="–"/>
        <a:defRPr sz="2400" kern="1200">
          <a:solidFill>
            <a:schemeClr val="tx2"/>
          </a:solidFill>
          <a:latin typeface="+mj-lt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j-lt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2"/>
          </a:solidFill>
          <a:latin typeface="+mj-lt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297" y="2971800"/>
            <a:ext cx="5909405" cy="584200"/>
          </a:xfrm>
        </p:spPr>
        <p:txBody>
          <a:bodyPr>
            <a:normAutofit fontScale="92500" lnSpcReduction="20000"/>
          </a:bodyPr>
          <a:lstStyle>
            <a:lvl1pPr marL="0" indent="0" algn="ctr">
              <a:buNone/>
              <a:defRPr/>
            </a:lvl1pPr>
          </a:lstStyle>
          <a:p>
            <a:r>
              <a:rPr lang="en-US" sz="3900" dirty="0" smtClean="0">
                <a:solidFill>
                  <a:srgbClr val="18396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Paying for College</a:t>
            </a:r>
            <a:endParaRPr lang="en-US" dirty="0" smtClean="0">
              <a:solidFill>
                <a:srgbClr val="18396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447800"/>
            <a:ext cx="3962400" cy="4724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cap="small" dirty="0" smtClean="0">
                <a:solidFill>
                  <a:schemeClr val="tx2"/>
                </a:solidFill>
                <a:latin typeface="+mn-lt"/>
                <a:cs typeface="+mn-cs"/>
              </a:rPr>
              <a:t>Include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Rental property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Trust funds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Money market funds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</a:rPr>
              <a:t>Mutual funds</a:t>
            </a: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Certificates of deposit</a:t>
            </a:r>
            <a:endParaRPr lang="en-US" sz="2500" b="1" i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Stocks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Stock options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529 college savings plans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tx2"/>
                </a:solidFill>
              </a:rPr>
              <a:t>UTMA/UGMA </a:t>
            </a:r>
            <a:r>
              <a:rPr lang="en-US" sz="2500" dirty="0" smtClean="0">
                <a:solidFill>
                  <a:schemeClr val="tx2"/>
                </a:solidFill>
              </a:rPr>
              <a:t>accounts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4572000" y="1447800"/>
            <a:ext cx="3962400" cy="4724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cap="small" dirty="0" smtClean="0">
                <a:solidFill>
                  <a:schemeClr val="tx2"/>
                </a:solidFill>
              </a:rPr>
              <a:t>Do NOT Include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Primary place of residence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401[k] plans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Pension funds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Annuities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</a:rPr>
              <a:t>Non-education IRAs</a:t>
            </a: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FAFSA Investments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04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Important for students to review their Student Aid Report (SAR)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Problems will be addressed on first page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Verification indicator is an * right after the Expected Family Contribution (EFC)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+mj-lt"/>
              </a:rPr>
              <a:t>Studen</a:t>
            </a:r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 Aid Report</a:t>
            </a:r>
            <a:endParaRPr lang="en-US" sz="6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4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>
            <a:off x="5486400" y="3110484"/>
            <a:ext cx="978408" cy="48463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0" y="76200"/>
            <a:ext cx="8268124" cy="603504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4800600" y="2438400"/>
            <a:ext cx="9144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80188" y="2592350"/>
            <a:ext cx="944212" cy="1508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419600"/>
            <a:ext cx="4343400" cy="1508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617399">
            <a:off x="4843203" y="3617023"/>
            <a:ext cx="18288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7603" y="2277070"/>
            <a:ext cx="242258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the asterisk and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sentence regarding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verification.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6764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800" dirty="0" smtClean="0">
                <a:solidFill>
                  <a:schemeClr val="tx2"/>
                </a:solidFill>
                <a:latin typeface="+mn-lt"/>
                <a:cs typeface="+mn-cs"/>
              </a:rPr>
              <a:t>HOPE Scholarship &amp; TN Promise</a:t>
            </a:r>
            <a:endParaRPr lang="en-US" sz="4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800" dirty="0" smtClean="0">
                <a:solidFill>
                  <a:schemeClr val="tx2"/>
                </a:solidFill>
                <a:latin typeface="+mn-lt"/>
                <a:cs typeface="+mn-cs"/>
              </a:rPr>
              <a:t>Student &amp; PLUS loans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800" dirty="0" smtClean="0">
                <a:solidFill>
                  <a:schemeClr val="tx2"/>
                </a:solidFill>
                <a:latin typeface="+mn-lt"/>
                <a:cs typeface="+mn-cs"/>
              </a:rPr>
              <a:t>Because the college said so (i.e. institutional aid)</a:t>
            </a:r>
            <a:endParaRPr lang="en-US" sz="4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Reasons for FAFSA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022730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TCAT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440" y="5374362"/>
            <a:ext cx="1203960" cy="950238"/>
            <a:chOff x="7482840" y="5391388"/>
            <a:chExt cx="1203960" cy="950238"/>
          </a:xfrm>
        </p:grpSpPr>
        <p:sp>
          <p:nvSpPr>
            <p:cNvPr id="2" name="Rectangle 1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82840" y="606552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5720" y="5972294"/>
              <a:ext cx="1021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Neither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3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459026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Community College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410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*All courses calculated on a 4.0 scale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per the Uniform Grading Policy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" y="5374362"/>
            <a:ext cx="1203960" cy="950238"/>
            <a:chOff x="7482840" y="5391388"/>
            <a:chExt cx="1203960" cy="950238"/>
          </a:xfrm>
        </p:grpSpPr>
        <p:sp>
          <p:nvSpPr>
            <p:cNvPr id="9" name="Rectangle 8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82840" y="606552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5720" y="5972294"/>
              <a:ext cx="1021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Neither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9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676400"/>
            <a:ext cx="8229600" cy="4267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Apply to the Tennessee Promise program at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cs typeface="+mn-cs"/>
              </a:rPr>
              <a:t>www.TNPromise.gov</a:t>
            </a: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 by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cs typeface="+mn-cs"/>
              </a:rPr>
              <a:t>November 1, 2019</a:t>
            </a:r>
            <a:endParaRPr lang="en-US" sz="3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Complete 2020-21 FAFSA at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cs typeface="+mn-cs"/>
              </a:rPr>
              <a:t>www.FAFSA.gov</a:t>
            </a: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 by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cs typeface="+mn-cs"/>
              </a:rPr>
              <a:t>February 1, 2020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</a:rPr>
              <a:t>Attend spring mandatory meeting as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coordinated by partnering organization</a:t>
            </a:r>
            <a:endParaRPr lang="en-US" sz="3000" b="1" dirty="0" smtClean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Complete 8 hours of community service </a:t>
            </a:r>
            <a:r>
              <a:rPr lang="en-US" sz="3000" dirty="0">
                <a:solidFill>
                  <a:schemeClr val="tx2"/>
                </a:solidFill>
              </a:rPr>
              <a:t>between </a:t>
            </a:r>
            <a:r>
              <a:rPr lang="en-US" sz="3000" b="1" dirty="0" smtClean="0">
                <a:solidFill>
                  <a:schemeClr val="tx2"/>
                </a:solidFill>
              </a:rPr>
              <a:t>November 2, 2019 </a:t>
            </a:r>
            <a:r>
              <a:rPr lang="en-US" sz="3000" b="1" dirty="0">
                <a:solidFill>
                  <a:schemeClr val="tx2"/>
                </a:solidFill>
              </a:rPr>
              <a:t>– </a:t>
            </a:r>
            <a:r>
              <a:rPr lang="en-US" sz="3000" b="1" dirty="0" smtClean="0">
                <a:solidFill>
                  <a:schemeClr val="tx2"/>
                </a:solidFill>
              </a:rPr>
              <a:t>July </a:t>
            </a:r>
            <a:r>
              <a:rPr lang="en-US" sz="3000" b="1" dirty="0">
                <a:solidFill>
                  <a:schemeClr val="tx2"/>
                </a:solidFill>
              </a:rPr>
              <a:t>1, </a:t>
            </a:r>
            <a:r>
              <a:rPr lang="en-US" sz="3000" b="1" dirty="0" smtClean="0">
                <a:solidFill>
                  <a:schemeClr val="tx2"/>
                </a:solidFill>
              </a:rPr>
              <a:t>2020</a:t>
            </a: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Promise Checklist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0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879567"/>
              </p:ext>
            </p:extLst>
          </p:nvPr>
        </p:nvGraphicFramePr>
        <p:xfrm>
          <a:off x="152400" y="1752600"/>
          <a:ext cx="8763000" cy="28041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Examples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Tuition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$2,250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$2,250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$2,250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tx2"/>
                          </a:solidFill>
                        </a:rPr>
                        <a:t>HOPE/Pell/TSAA</a:t>
                      </a:r>
                      <a:endParaRPr lang="en-US" sz="31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-$3,250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-$1,500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r>
                        <a:rPr lang="en-US" sz="3300" dirty="0" smtClean="0">
                          <a:solidFill>
                            <a:schemeClr val="tx2"/>
                          </a:solidFill>
                        </a:rPr>
                        <a:t>Gap</a:t>
                      </a:r>
                      <a:endParaRPr lang="en-US" sz="33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$750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$2,250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631821"/>
              </p:ext>
            </p:extLst>
          </p:nvPr>
        </p:nvGraphicFramePr>
        <p:xfrm>
          <a:off x="152400" y="4572000"/>
          <a:ext cx="4648200" cy="1402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8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TN Promise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$0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Tuition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084402"/>
              </p:ext>
            </p:extLst>
          </p:nvPr>
        </p:nvGraphicFramePr>
        <p:xfrm>
          <a:off x="4800600" y="4572000"/>
          <a:ext cx="2133600" cy="1402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$750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747782"/>
              </p:ext>
            </p:extLst>
          </p:nvPr>
        </p:nvGraphicFramePr>
        <p:xfrm>
          <a:off x="6934200" y="4572000"/>
          <a:ext cx="1981200" cy="1402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$2,250</a:t>
                      </a:r>
                      <a:endParaRPr lang="en-US" sz="40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Promise (Semester)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3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909804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4-yr public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" y="5791200"/>
            <a:ext cx="1021080" cy="654717"/>
            <a:chOff x="7482840" y="5391388"/>
            <a:chExt cx="1021080" cy="654717"/>
          </a:xfrm>
        </p:grpSpPr>
        <p:sp>
          <p:nvSpPr>
            <p:cNvPr id="9" name="Rectangle 8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9800" y="56460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*All courses calculated on a 4.0 scale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per the Uniform Grading Policy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895379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4-yr private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56460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*All courses calculated on a 4.0 scale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per the Uniform Grading Policy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440" y="5791200"/>
            <a:ext cx="1021080" cy="654717"/>
            <a:chOff x="7482840" y="5391388"/>
            <a:chExt cx="1021080" cy="654717"/>
          </a:xfrm>
        </p:grpSpPr>
        <p:sp>
          <p:nvSpPr>
            <p:cNvPr id="24" name="Rectangle 23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4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63675"/>
            <a:ext cx="8305800" cy="4479925"/>
          </a:xfrm>
          <a:ln w="76200"/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COA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cost of attendance; varies by institution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EFC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expected family contribution; number derived from the FAFSA                  and used to determine need based aid eligibility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FAFSA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Free Application for Federal Student Aid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FSA ID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usernames/passwords created by student AND parent to     electronically sign the FAFSA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SAR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student aid report; summary of FAFSA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Grant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free money based on need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Loan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money borrowed that must be paid back with interest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Scholarship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free money awarded on the basis of merit, skill, or unique characteristic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Verification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random “audit” of FAFSA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Work study –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money received from on campus employment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Financial Aid Terms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755433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HOPE Renewal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880577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Out-of-state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72440" y="5374362"/>
            <a:ext cx="1203960" cy="950238"/>
            <a:chOff x="7482840" y="5391388"/>
            <a:chExt cx="1203960" cy="950238"/>
          </a:xfrm>
        </p:grpSpPr>
        <p:sp>
          <p:nvSpPr>
            <p:cNvPr id="31" name="Rectangle 30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82840" y="606552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65720" y="5972294"/>
              <a:ext cx="1021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Neither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3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388339"/>
              </p:ext>
            </p:extLst>
          </p:nvPr>
        </p:nvGraphicFramePr>
        <p:xfrm>
          <a:off x="355600" y="15621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HOPE Supplements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56460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*All courses calculated on a 4.0 scale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per the Uniform Grading Policy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" y="5791200"/>
            <a:ext cx="1021080" cy="654717"/>
            <a:chOff x="7482840" y="5391388"/>
            <a:chExt cx="1021080" cy="654717"/>
          </a:xfrm>
        </p:grpSpPr>
        <p:sp>
          <p:nvSpPr>
            <p:cNvPr id="17" name="Rectangle 16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4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221954"/>
              </p:ext>
            </p:extLst>
          </p:nvPr>
        </p:nvGraphicFramePr>
        <p:xfrm>
          <a:off x="4064000" y="1562100"/>
          <a:ext cx="52324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838200" y="2133600"/>
            <a:ext cx="4495800" cy="28956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For students who do not qualify for the HOPE Scholarship at graduation, but satisfy…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HOPE Access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440" y="5879068"/>
            <a:ext cx="1889760" cy="369332"/>
            <a:chOff x="7482840" y="5532120"/>
            <a:chExt cx="1889760" cy="369332"/>
          </a:xfrm>
        </p:grpSpPr>
        <p:sp>
          <p:nvSpPr>
            <p:cNvPr id="10" name="Rectangle 9"/>
            <p:cNvSpPr/>
            <p:nvPr/>
          </p:nvSpPr>
          <p:spPr>
            <a:xfrm>
              <a:off x="7482840" y="5625346"/>
              <a:ext cx="182880" cy="182880"/>
            </a:xfrm>
            <a:prstGeom prst="rect">
              <a:avLst/>
            </a:prstGeom>
            <a:solidFill>
              <a:srgbClr val="BD92DE"/>
            </a:solidFill>
            <a:ln>
              <a:solidFill>
                <a:srgbClr val="BD92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5720" y="5532120"/>
              <a:ext cx="170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 &amp; 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56460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*All courses calculated on a 4.0 scale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per the Uniform Grading Policy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43434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HOPE GPA (4.0 scale) = most districts’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unweighted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 GPA</a:t>
            </a:r>
            <a:endParaRPr lang="en-US" sz="3200" b="1" dirty="0">
              <a:solidFill>
                <a:schemeClr val="tx2"/>
              </a:solidFill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91" y="1676400"/>
            <a:ext cx="6998109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219200" y="3124200"/>
            <a:ext cx="64008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HOPE/GAMS/Access GPA</a:t>
            </a:r>
            <a:endParaRPr lang="en-US" sz="6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2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444310"/>
              </p:ext>
            </p:extLst>
          </p:nvPr>
        </p:nvGraphicFramePr>
        <p:xfrm>
          <a:off x="355600" y="16764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Federal Aid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" y="5879068"/>
            <a:ext cx="1889760" cy="369332"/>
            <a:chOff x="7482840" y="5532120"/>
            <a:chExt cx="1889760" cy="369332"/>
          </a:xfrm>
        </p:grpSpPr>
        <p:sp>
          <p:nvSpPr>
            <p:cNvPr id="7" name="Rectangle 6"/>
            <p:cNvSpPr/>
            <p:nvPr/>
          </p:nvSpPr>
          <p:spPr>
            <a:xfrm>
              <a:off x="7482840" y="5625346"/>
              <a:ext cx="182880" cy="1828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5720" y="5532120"/>
              <a:ext cx="170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Loan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25422476"/>
              </p:ext>
            </p:extLst>
          </p:nvPr>
        </p:nvGraphicFramePr>
        <p:xfrm>
          <a:off x="914400" y="1513114"/>
          <a:ext cx="75819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Federal Loan Limits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2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3716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>
                <a:solidFill>
                  <a:schemeClr val="tx2"/>
                </a:solidFill>
                <a:latin typeface="+mn-lt"/>
                <a:cs typeface="+mn-cs"/>
              </a:rPr>
              <a:t>Fall Semester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tx2"/>
                </a:solidFill>
                <a:latin typeface="+mn-lt"/>
                <a:cs typeface="+mn-cs"/>
              </a:rPr>
              <a:t>Take and retake the ACT/SAT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tx2"/>
                </a:solidFill>
                <a:latin typeface="+mn-lt"/>
                <a:cs typeface="+mn-cs"/>
              </a:rPr>
              <a:t>Apply to several colleges (admissions, institutional aid, </a:t>
            </a:r>
            <a:r>
              <a:rPr lang="en-US" sz="2500" dirty="0" err="1">
                <a:solidFill>
                  <a:schemeClr val="tx2"/>
                </a:solidFill>
                <a:latin typeface="+mn-lt"/>
                <a:cs typeface="+mn-cs"/>
              </a:rPr>
              <a:t>etc</a:t>
            </a: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) and utilize their net price calculators  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u="sng" dirty="0">
                <a:solidFill>
                  <a:schemeClr val="tx2"/>
                </a:solidFill>
              </a:rPr>
              <a:t>Student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</a:rPr>
              <a:t>AND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u="sng" dirty="0" smtClean="0">
                <a:solidFill>
                  <a:schemeClr val="tx2"/>
                </a:solidFill>
              </a:rPr>
              <a:t>parent</a:t>
            </a:r>
            <a:r>
              <a:rPr lang="en-US" sz="2500" dirty="0" smtClean="0">
                <a:solidFill>
                  <a:schemeClr val="tx2"/>
                </a:solidFill>
              </a:rPr>
              <a:t> will create </a:t>
            </a:r>
            <a:r>
              <a:rPr lang="en-US" sz="2500" dirty="0">
                <a:solidFill>
                  <a:schemeClr val="tx2"/>
                </a:solidFill>
              </a:rPr>
              <a:t>FSA IDs (fsaid.ed.gov</a:t>
            </a:r>
            <a:r>
              <a:rPr lang="en-US" sz="2500" dirty="0" smtClean="0">
                <a:solidFill>
                  <a:schemeClr val="tx2"/>
                </a:solidFill>
              </a:rPr>
              <a:t>) to...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tx2"/>
                </a:solidFill>
              </a:rPr>
              <a:t>Complete </a:t>
            </a:r>
            <a:r>
              <a:rPr lang="en-US" sz="2500" dirty="0" smtClean="0">
                <a:solidFill>
                  <a:schemeClr val="tx2"/>
                </a:solidFill>
              </a:rPr>
              <a:t>2020-21 FAFSA </a:t>
            </a:r>
            <a:r>
              <a:rPr lang="en-US" sz="2500" dirty="0">
                <a:solidFill>
                  <a:schemeClr val="tx2"/>
                </a:solidFill>
              </a:rPr>
              <a:t>available </a:t>
            </a:r>
            <a:r>
              <a:rPr lang="en-US" sz="2500" dirty="0" smtClean="0">
                <a:solidFill>
                  <a:schemeClr val="tx2"/>
                </a:solidFill>
              </a:rPr>
              <a:t>October </a:t>
            </a:r>
            <a:r>
              <a:rPr lang="en-US" sz="2500" dirty="0">
                <a:solidFill>
                  <a:schemeClr val="tx2"/>
                </a:solidFill>
              </a:rPr>
              <a:t>1, </a:t>
            </a:r>
            <a:r>
              <a:rPr lang="en-US" sz="2500" dirty="0" smtClean="0">
                <a:solidFill>
                  <a:schemeClr val="tx2"/>
                </a:solidFill>
              </a:rPr>
              <a:t>2019</a:t>
            </a:r>
            <a:endParaRPr lang="en-US" sz="2500" dirty="0">
              <a:solidFill>
                <a:schemeClr val="tx2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 smtClean="0">
                <a:solidFill>
                  <a:schemeClr val="tx2"/>
                </a:solidFill>
                <a:latin typeface="+mn-lt"/>
                <a:cs typeface="+mn-cs"/>
              </a:rPr>
              <a:t>Spring </a:t>
            </a:r>
            <a:r>
              <a:rPr lang="en-US" sz="2800" b="1" cap="small" dirty="0">
                <a:solidFill>
                  <a:schemeClr val="tx2"/>
                </a:solidFill>
                <a:latin typeface="+mn-lt"/>
                <a:cs typeface="+mn-cs"/>
              </a:rPr>
              <a:t>Semester</a:t>
            </a:r>
            <a:endParaRPr lang="en-US" sz="2800" cap="small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Complete </a:t>
            </a:r>
            <a:r>
              <a:rPr lang="en-US" sz="2500" dirty="0">
                <a:solidFill>
                  <a:schemeClr val="tx2"/>
                </a:solidFill>
                <a:latin typeface="+mn-lt"/>
                <a:cs typeface="+mn-cs"/>
              </a:rPr>
              <a:t>local/private scholarship applications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tx2"/>
                </a:solidFill>
                <a:latin typeface="+mn-lt"/>
                <a:cs typeface="+mn-cs"/>
              </a:rPr>
              <a:t>Review college acceptances, compare financial aid packages, ask questions, and follow up as </a:t>
            </a: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needed</a:t>
            </a: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Senior Year Checklist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4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" y="10000"/>
            <a:ext cx="914400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1524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utpromise.tennessee.edu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42" y="26670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new scholarship guaranteeing free tuition and mandatory fees Eligible students must meet the following criteria: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30120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household income under $50,000/year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687223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 the Tennessee HOPE scholarship and be admitted as an undergraduate to  any UT campus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403" y="431967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8 volunteer service hours each semester and participate in mentoring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63" y="5181600"/>
            <a:ext cx="9069779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APPLY FOR UT PROMISE BY  NOV. 1</a:t>
            </a:r>
          </a:p>
          <a:p>
            <a:r>
              <a:rPr lang="en-US" sz="2400" dirty="0"/>
              <a:t>Instructions on how to apply for UT Promise for fall 2020—and  answers to questions, such as who is eligible and what costs are covered—are available at: </a:t>
            </a:r>
            <a:r>
              <a:rPr lang="en-US" sz="2400" dirty="0" smtClean="0"/>
              <a:t>utpromise.tennessee.edu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8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•"/>
              <a:defRPr sz="14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2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JM" dirty="0"/>
          </a:p>
        </p:txBody>
      </p:sp>
      <p:pic>
        <p:nvPicPr>
          <p:cNvPr id="5" name="Picture 2" descr="\\ag0319006wf510\AE_USR\AE01462\Logos\reconnect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3" y="152400"/>
            <a:ext cx="7751267" cy="5943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582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96"/>
            <a:ext cx="9144000" cy="614040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" y="3068018"/>
            <a:ext cx="9134475" cy="3409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" y="228601"/>
            <a:ext cx="9121983" cy="30503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796"/>
            <a:ext cx="3997376" cy="246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9575"/>
            <a:ext cx="4788548" cy="338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" y="3089254"/>
            <a:ext cx="3613566" cy="34099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10000"/>
            <a:ext cx="5791200" cy="266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" y="2514600"/>
            <a:ext cx="4778582" cy="39355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2" y="296817"/>
            <a:ext cx="6126773" cy="22177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4" y="-143288"/>
            <a:ext cx="4445648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3713"/>
            <a:ext cx="4953000" cy="385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2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3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3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3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9CA-4ABC-4359-96A6-3D7E1744E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"/>
            <a:ext cx="568435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" y="3810000"/>
            <a:ext cx="60979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Outreach Division</a:t>
            </a:r>
            <a:endParaRPr lang="en-US" sz="71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457"/>
            <a:ext cx="9144000" cy="506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181436" y="2819400"/>
            <a:ext cx="7814518" cy="2590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Rockwell Extra Bold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Rockwell Extra Bold" pitchFamily="18" charset="0"/>
              </a:rPr>
            </a:br>
            <a:endParaRPr lang="en-U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2192" y="5113250"/>
            <a:ext cx="876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Rita.turchetta@tn.gov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1" y="123555"/>
            <a:ext cx="4239884" cy="2619375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-489204" y="2347608"/>
            <a:ext cx="8229600" cy="27432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▫"/>
              <a:defRPr sz="2800" kern="1200">
                <a:solidFill>
                  <a:schemeClr val="tx2"/>
                </a:solidFill>
                <a:latin typeface="+mj-lt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400" kern="1200">
                <a:solidFill>
                  <a:schemeClr val="tx2"/>
                </a:solidFill>
                <a:latin typeface="+mj-lt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j-lt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dirty="0" err="1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TNHigherEd</a:t>
            </a:r>
            <a:endParaRPr lang="en-US" dirty="0" smtClean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dirty="0" err="1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TNReconnect</a:t>
            </a:r>
            <a:endParaRPr lang="en-US" dirty="0" smtClean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dirty="0" err="1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TNPromise</a:t>
            </a:r>
            <a:endParaRPr lang="en-US" dirty="0" smtClean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19" y="2862474"/>
            <a:ext cx="7668994" cy="2296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" y="3181495"/>
            <a:ext cx="755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6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6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tnedequity.org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8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08585"/>
              </p:ext>
            </p:extLst>
          </p:nvPr>
        </p:nvGraphicFramePr>
        <p:xfrm>
          <a:off x="228600" y="1616075"/>
          <a:ext cx="8686800" cy="247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0669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2-yr</a:t>
                      </a:r>
                      <a:r>
                        <a:rPr lang="en-US" sz="3200" baseline="0" dirty="0" smtClean="0"/>
                        <a:t>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 Private; Out of State</a:t>
                      </a:r>
                      <a:endParaRPr lang="en-US" sz="3200" b="1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Tuition</a:t>
                      </a:r>
                      <a:r>
                        <a:rPr lang="en-US" sz="3200" baseline="0" dirty="0" smtClean="0"/>
                        <a:t>/Fees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$3,801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$12,436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$43,620</a:t>
                      </a:r>
                      <a:endParaRPr lang="en-US" sz="4000" b="1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Room/Meals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$9,926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$14,670</a:t>
                      </a:r>
                      <a:endParaRPr lang="en-US" sz="4000" b="1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67610"/>
              </p:ext>
            </p:extLst>
          </p:nvPr>
        </p:nvGraphicFramePr>
        <p:xfrm>
          <a:off x="228600" y="1600200"/>
          <a:ext cx="8686800" cy="4346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0669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2-yr</a:t>
                      </a:r>
                      <a:r>
                        <a:rPr lang="en-US" sz="3200" baseline="0" dirty="0" smtClean="0"/>
                        <a:t> Public</a:t>
                      </a:r>
                      <a:endParaRPr lang="en-US" sz="32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 Private; Out of State</a:t>
                      </a:r>
                      <a:endParaRPr lang="en-US" sz="3200" b="1" dirty="0"/>
                    </a:p>
                  </a:txBody>
                  <a:tcPr marT="45714" marB="4571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Tuition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</a:rPr>
                        <a:t>/Fees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$4,300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$12,834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$46,500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Room/Meals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$10,696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$15,584</a:t>
                      </a:r>
                      <a:endParaRPr lang="en-US" sz="4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5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Books/Supplies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$1,200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$1,598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$1,294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5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Miscellaneous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VARIES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VARIES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VARIES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5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COA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$12,917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$30,794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$67,392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Cost of Attendance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0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44" y="1825625"/>
            <a:ext cx="1359548" cy="4744992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78227" y="1905921"/>
            <a:ext cx="2717723" cy="119165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Parent Contribution from Income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937494" y="1905921"/>
            <a:ext cx="2701203" cy="1191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Parent Contribution from Assets</a:t>
            </a:r>
            <a:endParaRPr lang="en-US" sz="2400" b="1" dirty="0"/>
          </a:p>
        </p:txBody>
      </p:sp>
      <p:sp>
        <p:nvSpPr>
          <p:cNvPr id="7" name="Equal 6"/>
          <p:cNvSpPr/>
          <p:nvPr/>
        </p:nvSpPr>
        <p:spPr>
          <a:xfrm>
            <a:off x="6725799" y="2259377"/>
            <a:ext cx="430345" cy="48474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3495099" y="2259377"/>
            <a:ext cx="355294" cy="484742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61494" y="1916937"/>
            <a:ext cx="1148507" cy="973135"/>
          </a:xfrm>
          <a:prstGeom prst="roundRect">
            <a:avLst/>
          </a:prstGeom>
          <a:solidFill>
            <a:srgbClr val="BD92DE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Parent Contribution (PC)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78227" y="3622342"/>
            <a:ext cx="2717723" cy="119165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Student Contribution from Income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937494" y="3622342"/>
            <a:ext cx="2701203" cy="1191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Student Contribution from Assets</a:t>
            </a:r>
            <a:endParaRPr lang="en-US" sz="2400" b="1" dirty="0"/>
          </a:p>
        </p:txBody>
      </p:sp>
      <p:sp>
        <p:nvSpPr>
          <p:cNvPr id="13" name="Equal 12"/>
          <p:cNvSpPr/>
          <p:nvPr/>
        </p:nvSpPr>
        <p:spPr>
          <a:xfrm>
            <a:off x="6725799" y="3975798"/>
            <a:ext cx="430345" cy="48474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495099" y="3975798"/>
            <a:ext cx="355294" cy="484742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261494" y="3633358"/>
            <a:ext cx="1148507" cy="964769"/>
          </a:xfrm>
          <a:prstGeom prst="roundRect">
            <a:avLst/>
          </a:prstGeom>
          <a:solidFill>
            <a:srgbClr val="BD92DE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Student Contribution (SC)</a:t>
            </a:r>
            <a:endParaRPr lang="en-US" b="1" dirty="0"/>
          </a:p>
        </p:txBody>
      </p:sp>
      <p:sp>
        <p:nvSpPr>
          <p:cNvPr id="17" name="Plus 16"/>
          <p:cNvSpPr/>
          <p:nvPr/>
        </p:nvSpPr>
        <p:spPr>
          <a:xfrm>
            <a:off x="7658100" y="3019343"/>
            <a:ext cx="355294" cy="484742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7620573" y="4813998"/>
            <a:ext cx="430345" cy="48474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61494" y="5368818"/>
            <a:ext cx="1148507" cy="1131720"/>
          </a:xfrm>
          <a:prstGeom prst="roundRect">
            <a:avLst/>
          </a:prstGeom>
          <a:solidFill>
            <a:srgbClr val="969696"/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Expected Family Contribution (EFC)</a:t>
            </a:r>
            <a:endParaRPr lang="en-US" sz="16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>
                <a:latin typeface="+mj-lt"/>
              </a:rPr>
              <a:t>Four Parts of the EFC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89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447800"/>
            <a:ext cx="8077200" cy="48768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Please record usernames, passwords, and challenge ? answers</a:t>
            </a:r>
          </a:p>
          <a:p>
            <a:pPr lvl="1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82915" cy="3657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fsaid.ed.gov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686233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Other Information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3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22231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Foster Youth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38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534448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STEP UP Scholarship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50" y="5955268"/>
            <a:ext cx="833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Application deadlines: September 1 for Fall; February 1 for Spring; May 1 for Summer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 lnSpcReduction="10000"/>
          </a:bodyPr>
          <a:lstStyle/>
          <a:p>
            <a:pPr marL="571500" indent="-5715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  <a:latin typeface="+mn-lt"/>
                <a:cs typeface="+mn-cs"/>
              </a:rPr>
              <a:t>Available October 1, 2019</a:t>
            </a:r>
            <a:endParaRPr lang="en-US" sz="4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571500" indent="-5715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cs typeface="+mn-cs"/>
              </a:rPr>
              <a:t>www.fafsa.gov (VERY IMPORTANT!)</a:t>
            </a:r>
          </a:p>
          <a:p>
            <a:pPr marL="571500" indent="-5715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u="sng" dirty="0" smtClean="0">
                <a:solidFill>
                  <a:schemeClr val="tx2"/>
                </a:solidFill>
              </a:rPr>
              <a:t>Student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</a:rPr>
              <a:t>AND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b="1" u="sng" dirty="0" smtClean="0">
                <a:solidFill>
                  <a:schemeClr val="tx2"/>
                </a:solidFill>
              </a:rPr>
              <a:t>parent</a:t>
            </a:r>
            <a:r>
              <a:rPr lang="en-US" sz="4000" dirty="0" smtClean="0">
                <a:solidFill>
                  <a:schemeClr val="tx2"/>
                </a:solidFill>
              </a:rPr>
              <a:t> will create   FSA ID usernames/passwords (fsaid.ed.gov) to sign electronically</a:t>
            </a:r>
          </a:p>
          <a:p>
            <a:pPr marL="571500" indent="-5715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i="1" dirty="0">
                <a:solidFill>
                  <a:schemeClr val="tx2"/>
                </a:solidFill>
              </a:rPr>
              <a:t>S</a:t>
            </a:r>
            <a:r>
              <a:rPr lang="en-US" sz="4000" b="1" i="1" dirty="0" smtClean="0">
                <a:solidFill>
                  <a:schemeClr val="tx2"/>
                </a:solidFill>
              </a:rPr>
              <a:t>tudent </a:t>
            </a:r>
            <a:r>
              <a:rPr lang="en-US" sz="4000" b="1" i="1" dirty="0">
                <a:solidFill>
                  <a:schemeClr val="tx2"/>
                </a:solidFill>
              </a:rPr>
              <a:t>and parent will submit FAFSA using IRS Data Retrieval Tool to </a:t>
            </a:r>
            <a:r>
              <a:rPr lang="en-US" sz="4000" b="1" i="1" dirty="0" smtClean="0">
                <a:solidFill>
                  <a:schemeClr val="tx2"/>
                </a:solidFill>
              </a:rPr>
              <a:t>upload 2018 </a:t>
            </a:r>
            <a:r>
              <a:rPr lang="en-US" sz="4000" b="1" i="1" dirty="0">
                <a:solidFill>
                  <a:schemeClr val="tx2"/>
                </a:solidFill>
              </a:rPr>
              <a:t>tax information</a:t>
            </a:r>
            <a:endParaRPr lang="en-US" sz="4000" dirty="0">
              <a:solidFill>
                <a:schemeClr val="tx2"/>
              </a:solidFill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2020-21 FAFSA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0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676400"/>
            <a:ext cx="8229600" cy="4267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Complete the TN Reconnect application at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cs typeface="+mn-cs"/>
              </a:rPr>
              <a:t>www.TNReconnect.gov.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Apply to community college, TCAT, or eligible TN Reconnect institution. </a:t>
            </a:r>
            <a:endParaRPr lang="en-US" sz="3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  <a:latin typeface="+mn-lt"/>
                <a:cs typeface="+mn-cs"/>
              </a:rPr>
              <a:t>Submit the 2020-21 FAFSA at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cs typeface="+mn-cs"/>
              </a:rPr>
              <a:t>www.FAFSA.gov (deadline varies).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dirty="0" smtClean="0">
                <a:solidFill>
                  <a:schemeClr val="tx2"/>
                </a:solidFill>
              </a:rPr>
              <a:t>Enroll in a degree or certificate program at least part-time (</a:t>
            </a:r>
            <a:r>
              <a:rPr lang="en-US" sz="3000" b="1" dirty="0" smtClean="0">
                <a:solidFill>
                  <a:schemeClr val="tx2"/>
                </a:solidFill>
              </a:rPr>
              <a:t>6+ hours</a:t>
            </a:r>
            <a:r>
              <a:rPr lang="en-US" sz="3000" dirty="0" smtClean="0">
                <a:solidFill>
                  <a:schemeClr val="tx2"/>
                </a:solidFill>
              </a:rPr>
              <a:t>).  </a:t>
            </a: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Reconnect Checklist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52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TSAC Student Portal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72000"/>
            <a:ext cx="8686800" cy="2543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Students should review their state aid institution…</a:t>
            </a:r>
          </a:p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27946" cy="301752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TSAC Student Portal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993273"/>
            <a:ext cx="79248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5400" b="1" dirty="0">
                <a:solidFill>
                  <a:srgbClr val="002060"/>
                </a:solidFill>
              </a:rPr>
              <a:t>…if institution is incorrect, </a:t>
            </a:r>
            <a:r>
              <a:rPr lang="en-US" sz="5400" b="1" dirty="0" smtClean="0">
                <a:solidFill>
                  <a:srgbClr val="002060"/>
                </a:solidFill>
              </a:rPr>
              <a:t>click “transfer school”…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20" y="3657600"/>
            <a:ext cx="4867380" cy="2286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9548506">
            <a:off x="2998792" y="4983624"/>
            <a:ext cx="1755105" cy="1178247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0"/>
            <a:ext cx="85344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Select </a:t>
            </a:r>
            <a:r>
              <a:rPr lang="en-US" sz="3600" b="1" dirty="0">
                <a:solidFill>
                  <a:srgbClr val="002060"/>
                </a:solidFill>
              </a:rPr>
              <a:t>college from the pull-down </a:t>
            </a:r>
            <a:r>
              <a:rPr lang="en-US" sz="3600" b="1" dirty="0" smtClean="0">
                <a:solidFill>
                  <a:srgbClr val="002060"/>
                </a:solidFill>
              </a:rPr>
              <a:t>menu.</a:t>
            </a:r>
          </a:p>
          <a:p>
            <a:pPr marL="514350" indent="-514350">
              <a:buFontTx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Click </a:t>
            </a:r>
            <a:r>
              <a:rPr lang="en-US" sz="3600" b="1" dirty="0">
                <a:solidFill>
                  <a:srgbClr val="002060"/>
                </a:solidFill>
              </a:rPr>
              <a:t>“process transfer request.”</a:t>
            </a:r>
          </a:p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TSAC Student Portal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350217" cy="329184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5388114"/>
            <a:ext cx="533400" cy="707886"/>
          </a:xfrm>
          <a:prstGeom prst="rect">
            <a:avLst/>
          </a:prstGeom>
          <a:solidFill>
            <a:schemeClr val="lt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B365D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778514"/>
            <a:ext cx="533400" cy="707886"/>
          </a:xfrm>
          <a:prstGeom prst="rect">
            <a:avLst/>
          </a:prstGeom>
          <a:solidFill>
            <a:schemeClr val="lt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B365D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65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Common FAFSA Issues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Social Security Number</a:t>
            </a:r>
          </a:p>
          <a:p>
            <a:r>
              <a:rPr lang="en-US" sz="4000" dirty="0">
                <a:solidFill>
                  <a:srgbClr val="002060"/>
                </a:solidFill>
              </a:rPr>
              <a:t>Name </a:t>
            </a:r>
            <a:r>
              <a:rPr lang="en-US" sz="4000" dirty="0" smtClean="0">
                <a:solidFill>
                  <a:srgbClr val="002060"/>
                </a:solidFill>
              </a:rPr>
              <a:t>(must </a:t>
            </a:r>
            <a:r>
              <a:rPr lang="en-US" sz="4000" dirty="0">
                <a:solidFill>
                  <a:srgbClr val="002060"/>
                </a:solidFill>
              </a:rPr>
              <a:t>match Social Security </a:t>
            </a:r>
            <a:r>
              <a:rPr lang="en-US" sz="4000" dirty="0" smtClean="0">
                <a:solidFill>
                  <a:srgbClr val="002060"/>
                </a:solidFill>
              </a:rPr>
              <a:t>card)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Date of birth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Missing signatures</a:t>
            </a:r>
          </a:p>
        </p:txBody>
      </p:sp>
    </p:spTree>
    <p:extLst>
      <p:ext uri="{BB962C8B-B14F-4D97-AF65-F5344CB8AC3E}">
        <p14:creationId xmlns:p14="http://schemas.microsoft.com/office/powerpoint/2010/main" val="39992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Grade level: 1</a:t>
            </a:r>
            <a:r>
              <a:rPr lang="en-US" sz="3600" baseline="30000" dirty="0" smtClean="0">
                <a:solidFill>
                  <a:srgbClr val="002060"/>
                </a:solidFill>
              </a:rPr>
              <a:t>st</a:t>
            </a:r>
            <a:r>
              <a:rPr lang="en-US" sz="3600" dirty="0" smtClean="0">
                <a:solidFill>
                  <a:srgbClr val="002060"/>
                </a:solidFill>
              </a:rPr>
              <a:t> year graduate/ professional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Degree: Graduate/ professional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Income and tax </a:t>
            </a:r>
            <a:r>
              <a:rPr lang="en-US" sz="3600" b="1" u="sng" dirty="0" smtClean="0">
                <a:solidFill>
                  <a:srgbClr val="002060"/>
                </a:solidFill>
              </a:rPr>
              <a:t>manually</a:t>
            </a:r>
            <a:r>
              <a:rPr lang="en-US" sz="3600" dirty="0" smtClean="0">
                <a:solidFill>
                  <a:srgbClr val="002060"/>
                </a:solidFill>
              </a:rPr>
              <a:t> reported as same number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Parent and student report same income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>
                <a:solidFill>
                  <a:srgbClr val="002060"/>
                </a:solidFill>
              </a:rPr>
              <a:t>Common </a:t>
            </a:r>
            <a:r>
              <a:rPr lang="en-US" sz="6600" b="1" smtClean="0">
                <a:solidFill>
                  <a:srgbClr val="002060"/>
                </a:solidFill>
              </a:rPr>
              <a:t>FAFSA Issues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6816902"/>
              </p:ext>
            </p:extLst>
          </p:nvPr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Dual Enrollment Grant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63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*Subject to one-time HOPE Scholarship reduction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968992"/>
              </p:ext>
            </p:extLst>
          </p:nvPr>
        </p:nvGraphicFramePr>
        <p:xfrm>
          <a:off x="152400" y="1676400"/>
          <a:ext cx="8869363" cy="36576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4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 TEST</a:t>
                      </a:r>
                      <a:r>
                        <a:rPr lang="en-US" sz="2400" baseline="0" dirty="0" smtClean="0"/>
                        <a:t> DATE</a:t>
                      </a:r>
                      <a:endParaRPr lang="en-US" sz="2400" b="1" dirty="0"/>
                    </a:p>
                  </a:txBody>
                  <a:tcPr marL="91437" marR="9143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REGISTRATION DEADLINE</a:t>
                      </a:r>
                      <a:endParaRPr lang="en-US" sz="2400" b="1" dirty="0"/>
                    </a:p>
                  </a:txBody>
                  <a:tcPr marL="91437" marR="9143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 FEE DEADLINE</a:t>
                      </a:r>
                      <a:endParaRPr lang="en-US" sz="2400" b="1" dirty="0"/>
                    </a:p>
                  </a:txBody>
                  <a:tcPr marL="91437" marR="9143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September 14,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August 16,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August 30,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October 26,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September 20,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October 4,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December 14,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November 8,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November 22, 2019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February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8, 2020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January 10,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January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17, 2020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April 4,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February 28,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March 13,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June 13,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May 8,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May 22,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July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18, 2020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June 19,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June 26, 2020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ACT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SAT Scores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/>
            <a:r>
              <a:rPr lang="en-US" sz="4000" dirty="0" smtClean="0">
                <a:solidFill>
                  <a:schemeClr val="tx2"/>
                </a:solidFill>
                <a:latin typeface="+mj-lt"/>
              </a:rPr>
              <a:t>College Board is no longer sending TSAC test records due to PII concerns.  </a:t>
            </a:r>
          </a:p>
          <a:p>
            <a:pPr marL="571500" indent="-514350"/>
            <a:r>
              <a:rPr lang="en-US" sz="4000" dirty="0" smtClean="0">
                <a:solidFill>
                  <a:schemeClr val="tx2"/>
                </a:solidFill>
                <a:latin typeface="+mj-lt"/>
              </a:rPr>
              <a:t>Counselors can manually enter SAT scores if needed or contact your TSAC Outreach Specialist.  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7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0"/>
            <a:ext cx="8610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 student must possess a </a:t>
            </a:r>
            <a:r>
              <a:rPr lang="en-US" sz="2800" b="1" i="1" u="sng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valid SSN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and be a </a:t>
            </a:r>
            <a:r>
              <a:rPr lang="en-US" sz="2800" b="1" i="1" u="sng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U.S. citizen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or an </a:t>
            </a:r>
            <a:r>
              <a:rPr lang="en-US" sz="2800" b="1" i="1" u="sng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eligible noncitizen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as defined by FAFSA…</a:t>
            </a:r>
          </a:p>
          <a:p>
            <a:pPr lvl="0"/>
            <a:endParaRPr lang="en-US" sz="1900" b="1" dirty="0"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438400"/>
            <a:ext cx="6386512" cy="3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Eligibility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52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FAFSA Reminders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AA6C566A-81B5-400E-93F6-DD2DB1C79327" descr="AA6C566A-81B5-400E-93F6-DD2DB1C793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b="33987"/>
          <a:stretch/>
        </p:blipFill>
        <p:spPr bwMode="auto">
          <a:xfrm>
            <a:off x="4150302" y="1554480"/>
            <a:ext cx="4765098" cy="484632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524000"/>
            <a:ext cx="3886200" cy="44958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</a:rPr>
              <a:t>Complete website redesign (2018)</a:t>
            </a:r>
          </a:p>
          <a:p>
            <a:pPr marL="571500" indent="-5715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App launched in 2018 for Android/Apple</a:t>
            </a:r>
          </a:p>
          <a:p>
            <a:pPr lvl="1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0"/>
            <a:ext cx="8915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 student will </a:t>
            </a:r>
            <a:r>
              <a:rPr lang="en-US" sz="3100" b="1" i="1" u="sng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NOT qualify</a:t>
            </a:r>
            <a:r>
              <a:rPr lang="en-US" sz="31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100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for</a:t>
            </a:r>
            <a:r>
              <a:rPr lang="en-US" sz="31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100" b="1" i="1" u="sng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federal or state aid</a:t>
            </a:r>
            <a:r>
              <a:rPr lang="en-US" sz="3100" b="1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100" dirty="0" smtClean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if he or she has…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Been granted Deferred Action for Childhood Arrivals (</a:t>
            </a:r>
            <a:r>
              <a:rPr lang="en-US" sz="3100" b="1" i="1" u="sng" dirty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DACA</a:t>
            </a:r>
            <a:r>
              <a:rPr lang="en-US" sz="3100" b="1" dirty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 F1 or F2 student visa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 J1 or J2 exchange visitor visa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 G series visa (pertaining to international organizations)</a:t>
            </a:r>
          </a:p>
          <a:p>
            <a:pPr lvl="0"/>
            <a:endParaRPr lang="en-US" sz="3100" b="1" dirty="0"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Ineligibility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9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04" y="1524000"/>
            <a:ext cx="7203196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DACA SSN Card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5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586707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Community College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" y="5374362"/>
            <a:ext cx="1203960" cy="950238"/>
            <a:chOff x="7482840" y="5391388"/>
            <a:chExt cx="1203960" cy="950238"/>
          </a:xfrm>
        </p:grpSpPr>
        <p:sp>
          <p:nvSpPr>
            <p:cNvPr id="9" name="Rectangle 8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82840" y="606552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5720" y="5972294"/>
              <a:ext cx="1021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Neither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00200" y="5486400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*Home school students must satisfy one-year enrollment requirement and some must have given notice to LEA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71377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4-yr public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" y="5791200"/>
            <a:ext cx="1021080" cy="654717"/>
            <a:chOff x="7482840" y="5391388"/>
            <a:chExt cx="1021080" cy="654717"/>
          </a:xfrm>
        </p:grpSpPr>
        <p:sp>
          <p:nvSpPr>
            <p:cNvPr id="9" name="Rectangle 8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00200" y="5769114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*Home school students must satisfy one-year enrollment requirement and some must have given notice to LEA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025353"/>
              </p:ext>
            </p:extLst>
          </p:nvPr>
        </p:nvGraphicFramePr>
        <p:xfrm>
          <a:off x="355600" y="15240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TN 4-yr private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440" y="5791200"/>
            <a:ext cx="1021080" cy="654717"/>
            <a:chOff x="7482840" y="5391388"/>
            <a:chExt cx="1021080" cy="654717"/>
          </a:xfrm>
        </p:grpSpPr>
        <p:sp>
          <p:nvSpPr>
            <p:cNvPr id="24" name="Rectangle 23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00200" y="5769114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*Home school students must satisfy one-year enrollment requirement and some must have given notice to LEA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02790"/>
              </p:ext>
            </p:extLst>
          </p:nvPr>
        </p:nvGraphicFramePr>
        <p:xfrm>
          <a:off x="355600" y="156210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HOPE Supplements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" y="5791200"/>
            <a:ext cx="1021080" cy="654717"/>
            <a:chOff x="7482840" y="5391388"/>
            <a:chExt cx="1021080" cy="654717"/>
          </a:xfrm>
        </p:grpSpPr>
        <p:sp>
          <p:nvSpPr>
            <p:cNvPr id="17" name="Rectangle 16"/>
            <p:cNvSpPr/>
            <p:nvPr/>
          </p:nvSpPr>
          <p:spPr>
            <a:xfrm>
              <a:off x="7482840" y="5486400"/>
              <a:ext cx="182880" cy="182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82840" y="5760720"/>
              <a:ext cx="182880" cy="18288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65720" y="539138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65720" y="56767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Merit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00200" y="5769114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*Home school students must satisfy one-year enrollment requirement and some must have given notice to LEA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4478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Student’s Social Security number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Parent(s)’ Social Security number(s)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tx2"/>
                </a:solidFill>
              </a:rPr>
              <a:t>Student’s</a:t>
            </a: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 driver’s license number if you have one  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2018 tax information for student and parent(s)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1" i="1" dirty="0" smtClean="0">
                <a:solidFill>
                  <a:schemeClr val="tx2"/>
                </a:solidFill>
                <a:latin typeface="+mn-lt"/>
                <a:cs typeface="+mn-cs"/>
              </a:rPr>
              <a:t>Most parents/students will upload their 2018 tax information using the IRS Data Retrieval Tool via FAFSA.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Records of your untaxed income, such as child support and veterans noneducation benefits for student and parent(s)</a:t>
            </a:r>
            <a:endParaRPr lang="en-US" sz="2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tx2"/>
                </a:solidFill>
                <a:latin typeface="+mn-lt"/>
                <a:cs typeface="+mn-cs"/>
              </a:rPr>
              <a:t>Information on checking and savings account balances; investments; and business and farm assets</a:t>
            </a: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FAFSA Checklist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Demographic Information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Student &amp; Parent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6"/>
          <a:stretch/>
        </p:blipFill>
        <p:spPr bwMode="auto">
          <a:xfrm>
            <a:off x="76202" y="1285875"/>
            <a:ext cx="4285592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85875"/>
            <a:ext cx="4566175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200" y="2895600"/>
            <a:ext cx="2133600" cy="762000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2971800"/>
            <a:ext cx="2133600" cy="762000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 fontScale="92500"/>
          </a:bodyPr>
          <a:lstStyle/>
          <a:p>
            <a:pPr marL="571500" indent="-5715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  <a:latin typeface="+mn-lt"/>
                <a:cs typeface="+mn-cs"/>
              </a:rPr>
              <a:t>Parents who file jointly will need W2s to manually enter income from work</a:t>
            </a:r>
            <a:endParaRPr lang="en-US" sz="4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Income from work</a:t>
            </a:r>
            <a:endParaRPr lang="en-US" sz="6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6" b="20217"/>
          <a:stretch/>
        </p:blipFill>
        <p:spPr bwMode="auto">
          <a:xfrm>
            <a:off x="2" y="2514600"/>
            <a:ext cx="550490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3992"/>
          <a:stretch/>
        </p:blipFill>
        <p:spPr bwMode="auto">
          <a:xfrm>
            <a:off x="3912184" y="2743200"/>
            <a:ext cx="52318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Student/parent will be unable to see their information displayed upon transfer to FAFSA</a:t>
            </a:r>
          </a:p>
          <a:p>
            <a:r>
              <a:rPr lang="en-US" sz="3400" dirty="0">
                <a:solidFill>
                  <a:srgbClr val="002060"/>
                </a:solidFill>
              </a:rPr>
              <a:t>Joint filers will now be required to enter their “income earned from work” manually (i.e. </a:t>
            </a:r>
            <a:r>
              <a:rPr lang="en-US" sz="3400" dirty="0" smtClean="0">
                <a:solidFill>
                  <a:srgbClr val="002060"/>
                </a:solidFill>
              </a:rPr>
              <a:t>2018 </a:t>
            </a:r>
            <a:r>
              <a:rPr lang="en-US" sz="3400" dirty="0">
                <a:solidFill>
                  <a:srgbClr val="002060"/>
                </a:solidFill>
              </a:rPr>
              <a:t>W2s)</a:t>
            </a:r>
          </a:p>
          <a:p>
            <a:pPr lvl="1"/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11D5F"/>
                </a:solidFill>
              </a:rPr>
              <a:t>IRS Data Retrieval Tool</a:t>
            </a:r>
          </a:p>
        </p:txBody>
      </p:sp>
    </p:spTree>
    <p:extLst>
      <p:ext uri="{BB962C8B-B14F-4D97-AF65-F5344CB8AC3E}">
        <p14:creationId xmlns:p14="http://schemas.microsoft.com/office/powerpoint/2010/main" val="14835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</TotalTime>
  <Words>2486</Words>
  <Application>Microsoft Office PowerPoint</Application>
  <PresentationFormat>On-screen Show (4:3)</PresentationFormat>
  <Paragraphs>467</Paragraphs>
  <Slides>55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Courier New</vt:lpstr>
      <vt:lpstr>Open Sans</vt:lpstr>
      <vt:lpstr>Open Sans Light</vt:lpstr>
      <vt:lpstr>Open Sans Semibold</vt:lpstr>
      <vt:lpstr>PermianSlabSerifTypeface</vt:lpstr>
      <vt:lpstr>Rockwell Extra Bold</vt:lpstr>
      <vt:lpstr>Wingdings</vt:lpstr>
      <vt:lpstr>PowerPoint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Demographic Information</vt:lpstr>
      <vt:lpstr>PowerPoint Presentation</vt:lpstr>
      <vt:lpstr>PowerPoint Presentation</vt:lpstr>
      <vt:lpstr>PowerPoint Presentation</vt:lpstr>
      <vt:lpstr>Student Aid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LAUREN WHITE</cp:lastModifiedBy>
  <cp:revision>142</cp:revision>
  <cp:lastPrinted>2018-08-21T19:51:34Z</cp:lastPrinted>
  <dcterms:created xsi:type="dcterms:W3CDTF">2015-04-17T18:57:14Z</dcterms:created>
  <dcterms:modified xsi:type="dcterms:W3CDTF">2019-08-26T17:06:31Z</dcterms:modified>
</cp:coreProperties>
</file>